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
<Relationships xmlns="http://schemas.openxmlformats.org/package/2006/relationships">
	<Relationship Type="http://schemas.openxmlformats.org/officeDocument/2006/relationships/officeDocument" Target="/ppt/presentation.xml" Id="rId1" />
	<Relationship Type="http://schemas.openxmlformats.org/package/2006/relationships/metadata/core-properties" Target="/docProps/core.xml" Id="rId2" />
	<Relationship Type="http://schemas.openxmlformats.org/officeDocument/2006/relationships/extended-properties" Target="/docProps/app.xml" Id="rId3" />
	<Relationship Type="http://schemas.openxmlformats.org/package/2006/relationships/metadata/thumbnail" Target="/docProps/thumbnail.jpeg" Id="rId4" />
</Relationships>
</file>

<file path=ppt/presentation.xml><?xml version="1.0" encoding="utf-8"?>
<p:presentation xmlns:r="http://schemas.openxmlformats.org/officeDocument/2006/relationships" xmlns:a="http://schemas.openxmlformats.org/drawingml/2006/main" xmlns:mc="http://schemas.openxmlformats.org/markup-compatibility/2006" xmlns:a14="http://schemas.microsoft.com/office/drawing/2010/main" xmlns:p14="http://schemas.microsoft.com/office/powerpoint/2010/main" xmlns:p15="http://schemas.microsoft.com/office/powerpoint/2012/main" xmlns:p="http://schemas.openxmlformats.org/presentationml/2006/main" xmlns:p202="http://schemas.microsoft.com/office/powerpoint/2020/02/main" mc:Ignorable="a14 p14 p15 p202" saveSubsetFonts="true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zh-CN"/>
    </a:defPPr>
    <a:lvl1pPr marL="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/>
    </p:ext>
  </p:extLst>
</p:presentation>
</file>

<file path=ppt/presProps.xml><?xml version="1.0" encoding="utf-8"?>
<p:presentationPr xmlns:w="http://schemas.openxmlformats.org/wordprocessingml/2006/main" xmlns:a14="http://schemas.microsoft.com/office/drawing/2010/main" xmlns:wpc="http://schemas.microsoft.com/office/word/2010/wordprocessingCanvas" xmlns:wps="http://schemas.microsoft.com/office/word/2010/wordprocessingShape" xmlns:pvml="urn:schemas-microsoft-com:office:powerpoint" xmlns:w10="urn:schemas-microsoft-com:office:word" xmlns:pic="http://schemas.openxmlformats.org/drawingml/2006/picture" xmlns:pic14="http://schemas.microsoft.com/office/drawing/2010/picture" xmlns:xvml="urn:schemas-microsoft-com:office:excel" xmlns:p1710="http://schemas.microsoft.com/office/powerpoint/2017/10/main" xmlns:wp="http://schemas.openxmlformats.org/drawingml/2006/wordprocessingDrawing" xmlns:w16se="http://schemas.microsoft.com/office/word/2015/wordml/symex" xmlns:c="http://schemas.openxmlformats.org/drawingml/2006/chart" xmlns:a3d="http://schemas.microsoft.com/office/drawing/2017/model3d" xmlns:wp14="http://schemas.microsoft.com/office/word/2010/wordprocessingDrawing" xmlns:a16="http://schemas.microsoft.com/office/drawing/2014/main" xmlns:p14="http://schemas.microsoft.com/office/powerpoint/2010/main" xmlns:p="http://schemas.openxmlformats.org/presentationml/2006/main" xmlns:w14="http://schemas.microsoft.com/office/word/2010/wordml" xmlns:w15="http://schemas.microsoft.com/office/word/2012/wordml" xmlns:v="urn:schemas-microsoft-com:vml" xmlns:a15="http://schemas.microsoft.com/office/drawing/2012/main" xmlns:r="http://schemas.openxmlformats.org/officeDocument/2006/relationships" xmlns:a="http://schemas.openxmlformats.org/drawingml/2006/main" xmlns:m="http://schemas.openxmlformats.org/officeDocument/2006/math" xmlns:o="urn:schemas-microsoft-com:office:office" xmlns:mc="http://schemas.openxmlformats.org/markup-compatibility/2006" xmlns:dgm="http://schemas.openxmlformats.org/drawingml/2006/diagram" xmlns:wpg="http://schemas.microsoft.com/office/word/2010/wordprocessingGroup" xmlns:p15="http://schemas.microsoft.com/office/powerpoint/2012/main" xmlns:cx="http://schemas.microsoft.com/office/drawing/2014/chartex" mc:Ignorable="a14 wpc wps pic14 p1710 w16se a3d wp14 a16 p14 w14 w15 a15 wpg p15 cx">
  <p:clrMru>
    <a:srgbClr val="05413B"/>
    <a:srgbClr val="EDF4F3"/>
    <a:srgbClr val="007756"/>
    <a:srgbClr val="007958"/>
  </p:clrMru>
  <p:extLst>
    <p:ext uri="{FD5EFAAD-0ECE-453E-9831-46B23BE46B34}">
      <p15:chartTrackingRefBased val="true"/>
    </p:ext>
    <p:ext uri="{D31A062A-798A-4329-ABDD-BBA856620510}">
      <p14:defaultImageDpi val="32767"/>
    </p:ext>
    <p:ext uri="{E76CE94A-603C-4142-B9EB-6D1370010A27}">
      <p14:discardImageEditData val="false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8" autoAdjust="false"/>
    <p:restoredTop sz="94660"/>
  </p:normalViewPr>
  <p:slideViewPr>
    <p:cSldViewPr snapToGrid="false">
      <p:cViewPr varScale="true">
        <p:scale>
          <a:sx n="150" d="100"/>
          <a:sy n="150" d="100"/>
        </p:scale>
        <p:origin x="396" y="126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
	<Relationship Type="http://schemas.openxmlformats.org/officeDocument/2006/relationships/slideMaster" Target="/ppt/slideMasters/slideMaster1.xml" Id="rId1" />
	<Relationship Type="http://schemas.openxmlformats.org/officeDocument/2006/relationships/slide" Target="/ppt/slides/slide1.xml" Id="rId2" />
	<Relationship Type="http://schemas.openxmlformats.org/officeDocument/2006/relationships/slide" Target="/ppt/slides/slide2.xml" Id="rId3" />
	<Relationship Type="http://schemas.openxmlformats.org/officeDocument/2006/relationships/slide" Target="/ppt/slides/slide3.xml" Id="rId4" />
	<Relationship Type="http://schemas.openxmlformats.org/officeDocument/2006/relationships/slide" Target="/ppt/slides/slide4.xml" Id="rId5" />
	<Relationship Type="http://schemas.openxmlformats.org/officeDocument/2006/relationships/slide" Target="/ppt/slides/slide5.xml" Id="rId6" />
	<Relationship Type="http://schemas.openxmlformats.org/officeDocument/2006/relationships/slide" Target="/ppt/slides/slide6.xml" Id="rId7" />
	<Relationship Type="http://schemas.openxmlformats.org/officeDocument/2006/relationships/slide" Target="/ppt/slides/slide7.xml" Id="rId8" />
	<Relationship Type="http://schemas.openxmlformats.org/officeDocument/2006/relationships/slide" Target="/ppt/slides/slide8.xml" Id="rId9" />
	<Relationship Type="http://schemas.openxmlformats.org/officeDocument/2006/relationships/slide" Target="/ppt/slides/slide9.xml" Id="rId10" />
	<Relationship Type="http://schemas.openxmlformats.org/officeDocument/2006/relationships/slide" Target="/ppt/slides/slide10.xml" Id="rId11" />
	<Relationship Type="http://schemas.openxmlformats.org/officeDocument/2006/relationships/slide" Target="/ppt/slides/slide11.xml" Id="rId12" />
	<Relationship Type="http://schemas.openxmlformats.org/officeDocument/2006/relationships/slide" Target="/ppt/slides/slide12.xml" Id="rId13" />
	<Relationship Type="http://schemas.openxmlformats.org/officeDocument/2006/relationships/slide" Target="/ppt/slides/slide13.xml" Id="rId14" />
	<Relationship Type="http://schemas.openxmlformats.org/officeDocument/2006/relationships/slide" Target="/ppt/slides/slide14.xml" Id="rId15" />
	<Relationship Type="http://schemas.openxmlformats.org/officeDocument/2006/relationships/slide" Target="/ppt/slides/slide15.xml" Id="rId16" />
	<Relationship Type="http://schemas.openxmlformats.org/officeDocument/2006/relationships/slide" Target="/ppt/slides/slide16.xml" Id="rId17" />
	<Relationship Type="http://schemas.openxmlformats.org/officeDocument/2006/relationships/slide" Target="/ppt/slides/slide17.xml" Id="rId18" />
	<Relationship Type="http://schemas.openxmlformats.org/officeDocument/2006/relationships/slide" Target="/ppt/slides/slide18.xml" Id="rId19" />
	<Relationship Type="http://schemas.openxmlformats.org/officeDocument/2006/relationships/slide" Target="/ppt/slides/slide19.xml" Id="rId20" />
	<Relationship Type="http://schemas.openxmlformats.org/officeDocument/2006/relationships/slide" Target="/ppt/slides/slide20.xml" Id="rId21" />
	<Relationship Type="http://schemas.openxmlformats.org/officeDocument/2006/relationships/slide" Target="/ppt/slides/slide21.xml" Id="rId22" />
	<Relationship Type="http://schemas.openxmlformats.org/officeDocument/2006/relationships/slide" Target="/ppt/slides/slide22.xml" Id="rId23" />
	<Relationship Type="http://schemas.openxmlformats.org/officeDocument/2006/relationships/slide" Target="/ppt/slides/slide23.xml" Id="rId24" />
	<Relationship Type="http://schemas.openxmlformats.org/officeDocument/2006/relationships/slide" Target="/ppt/slides/slide24.xml" Id="rId25" />
	<Relationship Type="http://schemas.openxmlformats.org/officeDocument/2006/relationships/slide" Target="/ppt/slides/slide25.xml" Id="rId26" />
	<Relationship Type="http://schemas.openxmlformats.org/officeDocument/2006/relationships/slide" Target="/ppt/slides/slide26.xml" Id="rId27" />
	<Relationship Type="http://schemas.openxmlformats.org/officeDocument/2006/relationships/presProps" Target="/ppt/presProps.xml" Id="rId28" />
	<Relationship Type="http://schemas.openxmlformats.org/officeDocument/2006/relationships/tableStyles" Target="/ppt/tableStyles.xml" Id="rId29" />
	<Relationship Type="http://schemas.openxmlformats.org/officeDocument/2006/relationships/theme" Target="/ppt/theme/theme1.xml" Id="rId30" />
	<Relationship Type="http://schemas.openxmlformats.org/officeDocument/2006/relationships/viewProps" Target="/ppt/viewProps.xml" Id="rId31" />
</Relationships>
</file>

<file path=ppt/slideLayouts/_rels/slideLayout1.xml.rels><?xml version="1.0" encoding="UTF-8" standalone="yes"?>
<Relationships xmlns="http://schemas.openxmlformats.org/package/2006/relationships">
	<Relationship Type="http://schemas.openxmlformats.org/officeDocument/2006/relationships/slideMaster" Target="/ppt/slideMasters/slideMaster1.xml" Id="rId1" />
</Relationships>
</file>

<file path=ppt/slideLayouts/_rels/slideLayout10.xml.rels><?xml version="1.0" encoding="UTF-8" standalone="yes"?>
<Relationships xmlns="http://schemas.openxmlformats.org/package/2006/relationships">
	<Relationship Type="http://schemas.openxmlformats.org/officeDocument/2006/relationships/tags" Target="/ppt/tags/tag96.xml" Id="rId1" />
	<Relationship Type="http://schemas.openxmlformats.org/officeDocument/2006/relationships/image" Target="/ppt/media/image4.png" Id="rId2" />
	<Relationship Type="http://schemas.openxmlformats.org/officeDocument/2006/relationships/image" Target="NULL" Id="rId3" TargetMode="External" />
	<Relationship Type="http://schemas.openxmlformats.org/officeDocument/2006/relationships/tags" Target="/ppt/tags/tag97.xml" Id="rId4" />
	<Relationship Type="http://schemas.openxmlformats.org/officeDocument/2006/relationships/tags" Target="/ppt/tags/tag98.xml" Id="rId5" />
	<Relationship Type="http://schemas.openxmlformats.org/officeDocument/2006/relationships/tags" Target="/ppt/tags/tag99.xml" Id="rId6" />
	<Relationship Type="http://schemas.openxmlformats.org/officeDocument/2006/relationships/tags" Target="/ppt/tags/tag100.xml" Id="rId7" />
	<Relationship Type="http://schemas.openxmlformats.org/officeDocument/2006/relationships/image" Target="/ppt/media/image5.png" Id="rId8" />
	<Relationship Type="http://schemas.openxmlformats.org/officeDocument/2006/relationships/tags" Target="/ppt/tags/tag101.xml" Id="rId9" />
	<Relationship Type="http://schemas.openxmlformats.org/officeDocument/2006/relationships/tags" Target="/ppt/tags/tag102.xml" Id="rId10" />
	<Relationship Type="http://schemas.openxmlformats.org/officeDocument/2006/relationships/tags" Target="/ppt/tags/tag103.xml" Id="rId11" />
	<Relationship Type="http://schemas.openxmlformats.org/officeDocument/2006/relationships/slideMaster" Target="/ppt/slideMasters/slideMaster1.xml" Id="rId12" />
</Relationships>
</file>

<file path=ppt/slideLayouts/_rels/slideLayout11.xml.rels><?xml version="1.0" encoding="UTF-8" standalone="yes"?>
<Relationships xmlns="http://schemas.openxmlformats.org/package/2006/relationships">
	<Relationship Type="http://schemas.openxmlformats.org/officeDocument/2006/relationships/tags" Target="/ppt/tags/tag45.xml" Id="rId1" />
	<Relationship Type="http://schemas.openxmlformats.org/officeDocument/2006/relationships/image" Target="/ppt/media/image4.png" Id="rId2" />
	<Relationship Type="http://schemas.openxmlformats.org/officeDocument/2006/relationships/image" Target="NULL" Id="rId3" TargetMode="External" />
	<Relationship Type="http://schemas.openxmlformats.org/officeDocument/2006/relationships/tags" Target="/ppt/tags/tag46.xml" Id="rId4" />
	<Relationship Type="http://schemas.openxmlformats.org/officeDocument/2006/relationships/tags" Target="/ppt/tags/tag47.xml" Id="rId5" />
	<Relationship Type="http://schemas.openxmlformats.org/officeDocument/2006/relationships/tags" Target="/ppt/tags/tag48.xml" Id="rId6" />
	<Relationship Type="http://schemas.openxmlformats.org/officeDocument/2006/relationships/tags" Target="/ppt/tags/tag49.xml" Id="rId7" />
	<Relationship Type="http://schemas.openxmlformats.org/officeDocument/2006/relationships/image" Target="/ppt/media/image5.png" Id="rId8" />
	<Relationship Type="http://schemas.openxmlformats.org/officeDocument/2006/relationships/tags" Target="/ppt/tags/tag50.xml" Id="rId9" />
	<Relationship Type="http://schemas.openxmlformats.org/officeDocument/2006/relationships/tags" Target="/ppt/tags/tag51.xml" Id="rId10" />
	<Relationship Type="http://schemas.openxmlformats.org/officeDocument/2006/relationships/slideMaster" Target="/ppt/slideMasters/slideMaster1.xml" Id="rId11" />
</Relationships>
</file>

<file path=ppt/slideLayouts/_rels/slideLayout12.xml.rels><?xml version="1.0" encoding="UTF-8" standalone="yes"?>
<Relationships xmlns="http://schemas.openxmlformats.org/package/2006/relationships">
	<Relationship Type="http://schemas.openxmlformats.org/officeDocument/2006/relationships/tags" Target="/ppt/tags/tag41.xml" Id="rId1" />
	<Relationship Type="http://schemas.openxmlformats.org/officeDocument/2006/relationships/tags" Target="/ppt/tags/tag42.xml" Id="rId2" />
	<Relationship Type="http://schemas.openxmlformats.org/officeDocument/2006/relationships/image" Target="/ppt/media/image4.png" Id="rId3" />
	<Relationship Type="http://schemas.openxmlformats.org/officeDocument/2006/relationships/image" Target="NULL" Id="rId4" TargetMode="External" />
	<Relationship Type="http://schemas.openxmlformats.org/officeDocument/2006/relationships/tags" Target="/ppt/tags/tag43.xml" Id="rId5" />
	<Relationship Type="http://schemas.openxmlformats.org/officeDocument/2006/relationships/tags" Target="/ppt/tags/tag44.xml" Id="rId6" />
	<Relationship Type="http://schemas.openxmlformats.org/officeDocument/2006/relationships/image" Target="/ppt/media/image6.png" Id="rId7" />
	<Relationship Type="http://schemas.openxmlformats.org/officeDocument/2006/relationships/slideMaster" Target="/ppt/slideMasters/slideMaster1.xml" Id="rId8" />
</Relationships>
</file>

<file path=ppt/slideLayouts/_rels/slideLayout13.xml.rels><?xml version="1.0" encoding="UTF-8" standalone="yes"?>
<Relationships xmlns="http://schemas.openxmlformats.org/package/2006/relationships">
	<Relationship Type="http://schemas.openxmlformats.org/officeDocument/2006/relationships/slideMaster" Target="/ppt/slideMasters/slideMaster1.xml" Id="rId1" />
</Relationships>
</file>

<file path=ppt/slideLayouts/_rels/slideLayout14.xml.rels><?xml version="1.0" encoding="UTF-8" standalone="yes"?>
<Relationships xmlns="http://schemas.openxmlformats.org/package/2006/relationships">
	<Relationship Type="http://schemas.openxmlformats.org/officeDocument/2006/relationships/slideMaster" Target="/ppt/slideMasters/slideMaster1.xml" Id="rId1" />
</Relationships>
</file>

<file path=ppt/slideLayouts/_rels/slideLayout15.xml.rels><?xml version="1.0" encoding="UTF-8" standalone="yes"?>
<Relationships xmlns="http://schemas.openxmlformats.org/package/2006/relationships">
	<Relationship Type="http://schemas.openxmlformats.org/officeDocument/2006/relationships/tags" Target="/ppt/tags/tag52.xml" Id="rId1" />
	<Relationship Type="http://schemas.openxmlformats.org/officeDocument/2006/relationships/tags" Target="/ppt/tags/tag53.xml" Id="rId2" />
	<Relationship Type="http://schemas.openxmlformats.org/officeDocument/2006/relationships/tags" Target="/ppt/tags/tag54.xml" Id="rId3" />
	<Relationship Type="http://schemas.openxmlformats.org/officeDocument/2006/relationships/tags" Target="/ppt/tags/tag55.xml" Id="rId4" />
	<Relationship Type="http://schemas.openxmlformats.org/officeDocument/2006/relationships/tags" Target="/ppt/tags/tag56.xml" Id="rId5" />
	<Relationship Type="http://schemas.openxmlformats.org/officeDocument/2006/relationships/tags" Target="/ppt/tags/tag57.xml" Id="rId6" />
	<Relationship Type="http://schemas.openxmlformats.org/officeDocument/2006/relationships/tags" Target="/ppt/tags/tag58.xml" Id="rId7" />
	<Relationship Type="http://schemas.openxmlformats.org/officeDocument/2006/relationships/tags" Target="/ppt/tags/tag59.xml" Id="rId8" />
	<Relationship Type="http://schemas.openxmlformats.org/officeDocument/2006/relationships/slideMaster" Target="/ppt/slideMasters/slideMaster1.xml" Id="rId9" />
</Relationships>
</file>

<file path=ppt/slideLayouts/_rels/slideLayout16.xml.rels><?xml version="1.0" encoding="UTF-8" standalone="yes"?>
<Relationships xmlns="http://schemas.openxmlformats.org/package/2006/relationships">
	<Relationship Type="http://schemas.openxmlformats.org/officeDocument/2006/relationships/image" Target="/ppt/media/image7.png" Id="rId1" />
	<Relationship Type="http://schemas.openxmlformats.org/officeDocument/2006/relationships/image" Target="/ppt/media/image9.png" Id="rId2" />
	<Relationship Type="http://schemas.openxmlformats.org/officeDocument/2006/relationships/image" Target="/ppt/media/image11.png" Id="rId3" />
	<Relationship Type="http://schemas.openxmlformats.org/officeDocument/2006/relationships/image" Target="/ppt/media/image13.png" Id="rId4" />
	<Relationship Type="http://schemas.openxmlformats.org/officeDocument/2006/relationships/slideMaster" Target="/ppt/slideMasters/slideMaster1.xml" Id="rId5" />
</Relationships>
</file>

<file path=ppt/slideLayouts/_rels/slideLayout17.xml.rels><?xml version="1.0" encoding="UTF-8" standalone="yes"?>
<Relationships xmlns="http://schemas.openxmlformats.org/package/2006/relationships">
	<Relationship Type="http://schemas.openxmlformats.org/officeDocument/2006/relationships/image" Target="/ppt/media/image15.jpeg" Id="rId1" />
	<Relationship Type="http://schemas.openxmlformats.org/officeDocument/2006/relationships/slideMaster" Target="/ppt/slideMasters/slideMaster1.xml" Id="rId2" />
</Relationships>
</file>

<file path=ppt/slideLayouts/_rels/slideLayout18.xml.rels><?xml version="1.0" encoding="UTF-8" standalone="yes"?>
<Relationships xmlns="http://schemas.openxmlformats.org/package/2006/relationships">
	<Relationship Type="http://schemas.openxmlformats.org/officeDocument/2006/relationships/slideMaster" Target="/ppt/slideMasters/slideMaster1.xml" Id="rId1" />
</Relationships>
</file>

<file path=ppt/slideLayouts/_rels/slideLayout19.xml.rels><?xml version="1.0" encoding="UTF-8" standalone="yes"?>
<Relationships xmlns="http://schemas.openxmlformats.org/package/2006/relationships">
	<Relationship Type="http://schemas.openxmlformats.org/officeDocument/2006/relationships/tags" Target="/ppt/tags/tag69.xml" Id="rId1" />
	<Relationship Type="http://schemas.openxmlformats.org/officeDocument/2006/relationships/tags" Target="/ppt/tags/tag70.xml" Id="rId2" />
	<Relationship Type="http://schemas.openxmlformats.org/officeDocument/2006/relationships/tags" Target="/ppt/tags/tag71.xml" Id="rId3" />
	<Relationship Type="http://schemas.openxmlformats.org/officeDocument/2006/relationships/tags" Target="/ppt/tags/tag72.xml" Id="rId4" />
	<Relationship Type="http://schemas.openxmlformats.org/officeDocument/2006/relationships/tags" Target="/ppt/tags/tag73.xml" Id="rId5" />
	<Relationship Type="http://schemas.openxmlformats.org/officeDocument/2006/relationships/tags" Target="/ppt/tags/tag74.xml" Id="rId6" />
	<Relationship Type="http://schemas.openxmlformats.org/officeDocument/2006/relationships/tags" Target="/ppt/tags/tag75.xml" Id="rId7" />
	<Relationship Type="http://schemas.openxmlformats.org/officeDocument/2006/relationships/image" Target="/ppt/media/image16.png" Id="rId8" />
	<Relationship Type="http://schemas.openxmlformats.org/officeDocument/2006/relationships/tags" Target="/ppt/tags/tag76.xml" Id="rId9" />
	<Relationship Type="http://schemas.openxmlformats.org/officeDocument/2006/relationships/image" Target="/ppt/media/image18.png" Id="rId10" />
	<Relationship Type="http://schemas.openxmlformats.org/officeDocument/2006/relationships/tags" Target="/ppt/tags/tag77.xml" Id="rId11" />
	<Relationship Type="http://schemas.openxmlformats.org/officeDocument/2006/relationships/image" Target="/ppt/media/image20.png" Id="rId12" />
	<Relationship Type="http://schemas.openxmlformats.org/officeDocument/2006/relationships/slideMaster" Target="/ppt/slideMasters/slideMaster1.xml" Id="rId13" />
</Relationships>
</file>

<file path=ppt/slideLayouts/_rels/slideLayout2.xml.rels><?xml version="1.0" encoding="UTF-8" standalone="yes"?>
<Relationships xmlns="http://schemas.openxmlformats.org/package/2006/relationships">
	<Relationship Type="http://schemas.openxmlformats.org/officeDocument/2006/relationships/tags" Target="/ppt/tags/tag78.xml" Id="rId1" />
	<Relationship Type="http://schemas.openxmlformats.org/officeDocument/2006/relationships/tags" Target="/ppt/tags/tag79.xml" Id="rId2" />
	<Relationship Type="http://schemas.openxmlformats.org/officeDocument/2006/relationships/tags" Target="/ppt/tags/tag80.xml" Id="rId3" />
	<Relationship Type="http://schemas.openxmlformats.org/officeDocument/2006/relationships/tags" Target="/ppt/tags/tag81.xml" Id="rId4" />
	<Relationship Type="http://schemas.openxmlformats.org/officeDocument/2006/relationships/image" Target="/ppt/media/image3.png" Id="rId5" />
	<Relationship Type="http://schemas.openxmlformats.org/officeDocument/2006/relationships/image" Target="NULL" Id="rId6" TargetMode="External" />
	<Relationship Type="http://schemas.openxmlformats.org/officeDocument/2006/relationships/tags" Target="/ppt/tags/tag82.xml" Id="rId7" />
	<Relationship Type="http://schemas.openxmlformats.org/officeDocument/2006/relationships/tags" Target="/ppt/tags/tag83.xml" Id="rId8" />
	<Relationship Type="http://schemas.openxmlformats.org/officeDocument/2006/relationships/tags" Target="/ppt/tags/tag84.xml" Id="rId9" />
	<Relationship Type="http://schemas.openxmlformats.org/officeDocument/2006/relationships/tags" Target="/ppt/tags/tag85.xml" Id="rId10" />
	<Relationship Type="http://schemas.openxmlformats.org/officeDocument/2006/relationships/tags" Target="/ppt/tags/tag86.xml" Id="rId11" />
	<Relationship Type="http://schemas.openxmlformats.org/officeDocument/2006/relationships/slideMaster" Target="/ppt/slideMasters/slideMaster1.xml" Id="rId12" />
</Relationships>
</file>

<file path=ppt/slideLayouts/_rels/slideLayout20.xml.rels><?xml version="1.0" encoding="UTF-8" standalone="yes"?>
<Relationships xmlns="http://schemas.openxmlformats.org/package/2006/relationships">
	<Relationship Type="http://schemas.openxmlformats.org/officeDocument/2006/relationships/slideMaster" Target="/ppt/slideMasters/slideMaster1.xml" Id="rId1" />
</Relationships>
</file>

<file path=ppt/slideLayouts/_rels/slideLayout21.xml.rels><?xml version="1.0" encoding="UTF-8" standalone="yes"?>
<Relationships xmlns="http://schemas.openxmlformats.org/package/2006/relationships">
	<Relationship Type="http://schemas.openxmlformats.org/officeDocument/2006/relationships/slideMaster" Target="/ppt/slideMasters/slideMaster1.xml" Id="rId1" />
</Relationships>
</file>

<file path=ppt/slideLayouts/_rels/slideLayout22.xml.rels><?xml version="1.0" encoding="UTF-8" standalone="yes"?>
<Relationships xmlns="http://schemas.openxmlformats.org/package/2006/relationships">
	<Relationship Type="http://schemas.openxmlformats.org/officeDocument/2006/relationships/slideMaster" Target="/ppt/slideMasters/slideMaster1.xml" Id="rId1" />
</Relationships>
</file>

<file path=ppt/slideLayouts/_rels/slideLayout23.xml.rels><?xml version="1.0" encoding="UTF-8" standalone="yes"?>
<Relationships xmlns="http://schemas.openxmlformats.org/package/2006/relationships">
	<Relationship Type="http://schemas.openxmlformats.org/officeDocument/2006/relationships/slideMaster" Target="/ppt/slideMasters/slideMaster1.xml" Id="rId1" />
</Relationships>
</file>

<file path=ppt/slideLayouts/_rels/slideLayout24.xml.rels><?xml version="1.0" encoding="UTF-8" standalone="yes"?>
<Relationships xmlns="http://schemas.openxmlformats.org/package/2006/relationships">
	<Relationship Type="http://schemas.openxmlformats.org/officeDocument/2006/relationships/slideMaster" Target="/ppt/slideMasters/slideMaster1.xml" Id="rId1" />
</Relationships>
</file>

<file path=ppt/slideLayouts/_rels/slideLayout3.xml.rels><?xml version="1.0" encoding="UTF-8" standalone="yes"?>
<Relationships xmlns="http://schemas.openxmlformats.org/package/2006/relationships">
	<Relationship Type="http://schemas.openxmlformats.org/officeDocument/2006/relationships/slideMaster" Target="/ppt/slideMasters/slideMaster1.xml" Id="rId1" />
</Relationships>
</file>

<file path=ppt/slideLayouts/_rels/slideLayout4.xml.rels><?xml version="1.0" encoding="UTF-8" standalone="yes"?>
<Relationships xmlns="http://schemas.openxmlformats.org/package/2006/relationships">
	<Relationship Type="http://schemas.openxmlformats.org/officeDocument/2006/relationships/slideMaster" Target="/ppt/slideMasters/slideMaster1.xml" Id="rId1" />
</Relationships>
</file>

<file path=ppt/slideLayouts/_rels/slideLayout5.xml.rels><?xml version="1.0" encoding="UTF-8" standalone="yes"?>
<Relationships xmlns="http://schemas.openxmlformats.org/package/2006/relationships">
	<Relationship Type="http://schemas.openxmlformats.org/officeDocument/2006/relationships/tags" Target="/ppt/tags/tag60.xml" Id="rId1" />
	<Relationship Type="http://schemas.openxmlformats.org/officeDocument/2006/relationships/tags" Target="/ppt/tags/tag61.xml" Id="rId2" />
	<Relationship Type="http://schemas.openxmlformats.org/officeDocument/2006/relationships/tags" Target="/ppt/tags/tag62.xml" Id="rId3" />
	<Relationship Type="http://schemas.openxmlformats.org/officeDocument/2006/relationships/tags" Target="/ppt/tags/tag63.xml" Id="rId4" />
	<Relationship Type="http://schemas.openxmlformats.org/officeDocument/2006/relationships/image" Target="/ppt/media/image3.png" Id="rId5" />
	<Relationship Type="http://schemas.openxmlformats.org/officeDocument/2006/relationships/image" Target="NULL" Id="rId6" TargetMode="External" />
	<Relationship Type="http://schemas.openxmlformats.org/officeDocument/2006/relationships/tags" Target="/ppt/tags/tag64.xml" Id="rId7" />
	<Relationship Type="http://schemas.openxmlformats.org/officeDocument/2006/relationships/tags" Target="/ppt/tags/tag65.xml" Id="rId8" />
	<Relationship Type="http://schemas.openxmlformats.org/officeDocument/2006/relationships/tags" Target="/ppt/tags/tag66.xml" Id="rId9" />
	<Relationship Type="http://schemas.openxmlformats.org/officeDocument/2006/relationships/tags" Target="/ppt/tags/tag67.xml" Id="rId10" />
	<Relationship Type="http://schemas.openxmlformats.org/officeDocument/2006/relationships/tags" Target="/ppt/tags/tag68.xml" Id="rId11" />
	<Relationship Type="http://schemas.openxmlformats.org/officeDocument/2006/relationships/slideMaster" Target="/ppt/slideMasters/slideMaster1.xml" Id="rId12" />
</Relationships>
</file>

<file path=ppt/slideLayouts/_rels/slideLayout6.xml.rels><?xml version="1.0" encoding="UTF-8" standalone="yes"?>
<Relationships xmlns="http://schemas.openxmlformats.org/package/2006/relationships">
	<Relationship Type="http://schemas.openxmlformats.org/officeDocument/2006/relationships/tags" Target="/ppt/tags/tag19.xml" Id="rId1" />
	<Relationship Type="http://schemas.openxmlformats.org/officeDocument/2006/relationships/image" Target="/ppt/media/image4.png" Id="rId2" />
	<Relationship Type="http://schemas.openxmlformats.org/officeDocument/2006/relationships/image" Target="NULL" Id="rId3" TargetMode="External" />
	<Relationship Type="http://schemas.openxmlformats.org/officeDocument/2006/relationships/tags" Target="/ppt/tags/tag20.xml" Id="rId4" />
	<Relationship Type="http://schemas.openxmlformats.org/officeDocument/2006/relationships/tags" Target="/ppt/tags/tag21.xml" Id="rId5" />
	<Relationship Type="http://schemas.openxmlformats.org/officeDocument/2006/relationships/tags" Target="/ppt/tags/tag22.xml" Id="rId6" />
	<Relationship Type="http://schemas.openxmlformats.org/officeDocument/2006/relationships/tags" Target="/ppt/tags/tag23.xml" Id="rId7" />
	<Relationship Type="http://schemas.openxmlformats.org/officeDocument/2006/relationships/image" Target="/ppt/media/image5.png" Id="rId8" />
	<Relationship Type="http://schemas.openxmlformats.org/officeDocument/2006/relationships/tags" Target="/ppt/tags/tag24.xml" Id="rId9" />
	<Relationship Type="http://schemas.openxmlformats.org/officeDocument/2006/relationships/tags" Target="/ppt/tags/tag25.xml" Id="rId10" />
	<Relationship Type="http://schemas.openxmlformats.org/officeDocument/2006/relationships/tags" Target="/ppt/tags/tag26.xml" Id="rId11" />
	<Relationship Type="http://schemas.openxmlformats.org/officeDocument/2006/relationships/tags" Target="/ppt/tags/tag27.xml" Id="rId12" />
	<Relationship Type="http://schemas.openxmlformats.org/officeDocument/2006/relationships/tags" Target="/ppt/tags/tag28.xml" Id="rId13" />
	<Relationship Type="http://schemas.openxmlformats.org/officeDocument/2006/relationships/tags" Target="/ppt/tags/tag29.xml" Id="rId14" />
	<Relationship Type="http://schemas.openxmlformats.org/officeDocument/2006/relationships/tags" Target="/ppt/tags/tag30.xml" Id="rId15" />
	<Relationship Type="http://schemas.openxmlformats.org/officeDocument/2006/relationships/slideMaster" Target="/ppt/slideMasters/slideMaster1.xml" Id="rId16" />
</Relationships>
</file>

<file path=ppt/slideLayouts/_rels/slideLayout7.xml.rels><?xml version="1.0" encoding="UTF-8" standalone="yes"?>
<Relationships xmlns="http://schemas.openxmlformats.org/package/2006/relationships">
	<Relationship Type="http://schemas.openxmlformats.org/officeDocument/2006/relationships/tags" Target="/ppt/tags/tag8.xml" Id="rId1" />
	<Relationship Type="http://schemas.openxmlformats.org/officeDocument/2006/relationships/image" Target="/ppt/media/image4.png" Id="rId2" />
	<Relationship Type="http://schemas.openxmlformats.org/officeDocument/2006/relationships/image" Target="NULL" Id="rId3" TargetMode="External" />
	<Relationship Type="http://schemas.openxmlformats.org/officeDocument/2006/relationships/tags" Target="/ppt/tags/tag9.xml" Id="rId4" />
	<Relationship Type="http://schemas.openxmlformats.org/officeDocument/2006/relationships/tags" Target="/ppt/tags/tag10.xml" Id="rId5" />
	<Relationship Type="http://schemas.openxmlformats.org/officeDocument/2006/relationships/tags" Target="/ppt/tags/tag11.xml" Id="rId6" />
	<Relationship Type="http://schemas.openxmlformats.org/officeDocument/2006/relationships/tags" Target="/ppt/tags/tag12.xml" Id="rId7" />
	<Relationship Type="http://schemas.openxmlformats.org/officeDocument/2006/relationships/image" Target="/ppt/media/image5.png" Id="rId8" />
	<Relationship Type="http://schemas.openxmlformats.org/officeDocument/2006/relationships/tags" Target="/ppt/tags/tag13.xml" Id="rId9" />
	<Relationship Type="http://schemas.openxmlformats.org/officeDocument/2006/relationships/tags" Target="/ppt/tags/tag14.xml" Id="rId10" />
	<Relationship Type="http://schemas.openxmlformats.org/officeDocument/2006/relationships/tags" Target="/ppt/tags/tag15.xml" Id="rId11" />
	<Relationship Type="http://schemas.openxmlformats.org/officeDocument/2006/relationships/tags" Target="/ppt/tags/tag16.xml" Id="rId12" />
	<Relationship Type="http://schemas.openxmlformats.org/officeDocument/2006/relationships/tags" Target="/ppt/tags/tag17.xml" Id="rId13" />
	<Relationship Type="http://schemas.openxmlformats.org/officeDocument/2006/relationships/tags" Target="/ppt/tags/tag18.xml" Id="rId14" />
	<Relationship Type="http://schemas.openxmlformats.org/officeDocument/2006/relationships/slideMaster" Target="/ppt/slideMasters/slideMaster1.xml" Id="rId15" />
</Relationships>
</file>

<file path=ppt/slideLayouts/_rels/slideLayout8.xml.rels><?xml version="1.0" encoding="UTF-8" standalone="yes"?>
<Relationships xmlns="http://schemas.openxmlformats.org/package/2006/relationships">
	<Relationship Type="http://schemas.openxmlformats.org/officeDocument/2006/relationships/tags" Target="/ppt/tags/tag31.xml" Id="rId1" />
	<Relationship Type="http://schemas.openxmlformats.org/officeDocument/2006/relationships/image" Target="/ppt/media/image4.png" Id="rId2" />
	<Relationship Type="http://schemas.openxmlformats.org/officeDocument/2006/relationships/image" Target="NULL" Id="rId3" TargetMode="External" />
	<Relationship Type="http://schemas.openxmlformats.org/officeDocument/2006/relationships/tags" Target="/ppt/tags/tag32.xml" Id="rId4" />
	<Relationship Type="http://schemas.openxmlformats.org/officeDocument/2006/relationships/tags" Target="/ppt/tags/tag33.xml" Id="rId5" />
	<Relationship Type="http://schemas.openxmlformats.org/officeDocument/2006/relationships/tags" Target="/ppt/tags/tag34.xml" Id="rId6" />
	<Relationship Type="http://schemas.openxmlformats.org/officeDocument/2006/relationships/tags" Target="/ppt/tags/tag35.xml" Id="rId7" />
	<Relationship Type="http://schemas.openxmlformats.org/officeDocument/2006/relationships/image" Target="/ppt/media/image5.png" Id="rId8" />
	<Relationship Type="http://schemas.openxmlformats.org/officeDocument/2006/relationships/tags" Target="/ppt/tags/tag36.xml" Id="rId9" />
	<Relationship Type="http://schemas.openxmlformats.org/officeDocument/2006/relationships/tags" Target="/ppt/tags/tag37.xml" Id="rId10" />
	<Relationship Type="http://schemas.openxmlformats.org/officeDocument/2006/relationships/tags" Target="/ppt/tags/tag38.xml" Id="rId11" />
	<Relationship Type="http://schemas.openxmlformats.org/officeDocument/2006/relationships/tags" Target="/ppt/tags/tag39.xml" Id="rId12" />
	<Relationship Type="http://schemas.openxmlformats.org/officeDocument/2006/relationships/tags" Target="/ppt/tags/tag40.xml" Id="rId13" />
	<Relationship Type="http://schemas.openxmlformats.org/officeDocument/2006/relationships/slideMaster" Target="/ppt/slideMasters/slideMaster1.xml" Id="rId14" />
</Relationships>
</file>

<file path=ppt/slideLayouts/_rels/slideLayout9.xml.rels><?xml version="1.0" encoding="UTF-8" standalone="yes"?>
<Relationships xmlns="http://schemas.openxmlformats.org/package/2006/relationships">
	<Relationship Type="http://schemas.openxmlformats.org/officeDocument/2006/relationships/tags" Target="/ppt/tags/tag87.xml" Id="rId1" />
	<Relationship Type="http://schemas.openxmlformats.org/officeDocument/2006/relationships/image" Target="/ppt/media/image4.png" Id="rId2" />
	<Relationship Type="http://schemas.openxmlformats.org/officeDocument/2006/relationships/image" Target="NULL" Id="rId3" TargetMode="External" />
	<Relationship Type="http://schemas.openxmlformats.org/officeDocument/2006/relationships/tags" Target="/ppt/tags/tag88.xml" Id="rId4" />
	<Relationship Type="http://schemas.openxmlformats.org/officeDocument/2006/relationships/tags" Target="/ppt/tags/tag89.xml" Id="rId5" />
	<Relationship Type="http://schemas.openxmlformats.org/officeDocument/2006/relationships/tags" Target="/ppt/tags/tag90.xml" Id="rId6" />
	<Relationship Type="http://schemas.openxmlformats.org/officeDocument/2006/relationships/tags" Target="/ppt/tags/tag91.xml" Id="rId7" />
	<Relationship Type="http://schemas.openxmlformats.org/officeDocument/2006/relationships/image" Target="/ppt/media/image5.png" Id="rId8" />
	<Relationship Type="http://schemas.openxmlformats.org/officeDocument/2006/relationships/tags" Target="/ppt/tags/tag92.xml" Id="rId9" />
	<Relationship Type="http://schemas.openxmlformats.org/officeDocument/2006/relationships/tags" Target="/ppt/tags/tag93.xml" Id="rId10" />
	<Relationship Type="http://schemas.openxmlformats.org/officeDocument/2006/relationships/tags" Target="/ppt/tags/tag94.xml" Id="rId11" />
	<Relationship Type="http://schemas.openxmlformats.org/officeDocument/2006/relationships/tags" Target="/ppt/tags/tag95.xml" Id="rId12" />
	<Relationship Type="http://schemas.openxmlformats.org/officeDocument/2006/relationships/slideMaster" Target="/ppt/slideMasters/slideMaster1.xml" Id="rId13" />
</Relationships>
</file>

<file path=ppt/slideLayouts/slideLayout1.xml><?xml version="1.0" encoding="utf-8"?>
<p:sldLayout xmlns:w="http://schemas.openxmlformats.org/wordprocessingml/2006/main" xmlns:a14="http://schemas.microsoft.com/office/drawing/2010/main" xmlns:p16="http://schemas.microsoft.com/office/powerpoint/2015/main" xmlns:wpc="http://schemas.microsoft.com/office/word/2010/wordprocessingCanvas" xmlns:wps="http://schemas.microsoft.com/office/word/2010/wordprocessingShape" xmlns:pvml="urn:schemas-microsoft-com:office:powerpoint" xmlns:psez="http://schemas.microsoft.com/office/powerpoint/2016/sectionzoom" xmlns:w10="urn:schemas-microsoft-com:office:word" xmlns:pic="http://schemas.openxmlformats.org/drawingml/2006/picture" xmlns:pic14="http://schemas.microsoft.com/office/drawing/2010/picture" xmlns:xvml="urn:schemas-microsoft-com:office:excel" xmlns:p159="http://schemas.microsoft.com/office/powerpoint/2015/09/main" xmlns:p184="http://schemas.microsoft.com/office/powerpoint/2018/4/main" xmlns:wp="http://schemas.openxmlformats.org/drawingml/2006/wordprocessingDrawing" xmlns:w16se="http://schemas.microsoft.com/office/word/2015/wordml/symex" xmlns:c="http://schemas.openxmlformats.org/drawingml/2006/chart" xmlns:a3d="http://schemas.microsoft.com/office/drawing/2017/model3d" xmlns:psuz="http://schemas.microsoft.com/office/powerpoint/2016/summaryzoom" xmlns:p173="http://schemas.microsoft.com/office/powerpoint/2017/3/main" xmlns:wp14="http://schemas.microsoft.com/office/word/2010/wordprocessingDrawing" xmlns:a16="http://schemas.microsoft.com/office/drawing/2014/main" xmlns:p14="http://schemas.microsoft.com/office/powerpoint/2010/main" xmlns:p="http://schemas.openxmlformats.org/presentationml/2006/main" xmlns:p202="http://schemas.microsoft.com/office/powerpoint/2020/02/main" xmlns:pslz="http://schemas.microsoft.com/office/powerpoint/2016/slidezoom" xmlns:w14="http://schemas.microsoft.com/office/word/2010/wordml" xmlns:w15="http://schemas.microsoft.com/office/word/2012/wordml" xmlns:v="urn:schemas-microsoft-com:vml" xmlns:a15="http://schemas.microsoft.com/office/drawing/2012/main" xmlns:r="http://schemas.openxmlformats.org/officeDocument/2006/relationships" xmlns:a="http://schemas.openxmlformats.org/drawingml/2006/main" xmlns:m="http://schemas.openxmlformats.org/officeDocument/2006/math" xmlns:o="urn:schemas-microsoft-com:office:office" xmlns:mc="http://schemas.openxmlformats.org/markup-compatibility/2006" xmlns:dgm="http://schemas.openxmlformats.org/drawingml/2006/diagram" xmlns:wpg="http://schemas.microsoft.com/office/word/2010/wordprocessingGroup" xmlns:we="http://schemas.microsoft.com/office/webextensions/webextension/2010/11" xmlns:p15="http://schemas.microsoft.com/office/powerpoint/2012/main" xmlns:cx="http://schemas.microsoft.com/office/drawing/2014/chartex" xmlns:p166="http://schemas.microsoft.com/office/powerpoint/2016/6/main" mc:Ignorable="a14 p16 wpc wps psez pic14 p159 p184 w16se a3d psuz p173 wp14 a16 p14 p202 pslz w14 w15 a15 wpg we p15 cx p166" preserve="true" userDrawn="true">
  <p:cSld name="内容25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9cc0b18a-28b6-4346-ae70-60e85e459647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id="{48F99199-5728-24B5-2852-D5FABF3FB9D9}"/>
              </a:ext>
            </a:extLst>
          </p:cNvPr>
          <p:cNvGrpSpPr>
            <a:grpSpLocks noChangeAspect="true"/>
          </p:cNvGrpSpPr>
          <p:nvPr userDrawn="true"/>
        </p:nvGrpSpPr>
        <p:grpSpPr>
          <a:xfrm>
            <a:off x="1324350" y="3113568"/>
            <a:ext cx="9449934" cy="2580325"/>
            <a:chOff x="1392200" y="2428839"/>
            <a:chExt cx="9449934" cy="2580325"/>
          </a:xfrm>
        </p:grpSpPr>
        <p:cxnSp>
          <p:nvCxnSpPr>
            <p:cNvPr id="15" name="Straight Connector 2">
              <a:extLst>
                <a:ext uri="{FF2B5EF4-FFF2-40B4-BE49-F238E27FC236}">
                  <a16:creationId id="{E113624D-87AC-62A8-EAA1-27DF51348EB9}"/>
                </a:ext>
              </a:extLst>
            </p:cNvPr>
            <p:cNvCxnSpPr/>
            <p:nvPr userDrawn="true"/>
          </p:nvCxnSpPr>
          <p:spPr>
            <a:xfrm flipV="true">
              <a:off x="2226778" y="3743591"/>
              <a:ext cx="7744775" cy="0"/>
            </a:xfrm>
            <a:prstGeom prst="line"/>
            <a:solidFill>
              <a:srgbClr val="EDA048"/>
            </a:solidFill>
            <a:ln w="190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Freeform 93">
              <a:extLst>
                <a:ext uri="{FF2B5EF4-FFF2-40B4-BE49-F238E27FC236}">
                  <a16:creationId id="{FC3194A0-D5C1-BE6E-06E4-161FDEBB119C}"/>
                </a:ext>
              </a:extLst>
            </p:cNvPr>
            <p:cNvSpPr/>
            <p:nvPr userDrawn="true"/>
          </p:nvSpPr>
          <p:spPr>
            <a:xfrm flipV="true">
              <a:off x="6038201" y="3668981"/>
              <a:ext cx="157933" cy="157933"/>
            </a:xfrm>
            <a:prstGeom prst="ellipse"/>
            <a:solidFill>
              <a:srgbClr val="009140"/>
            </a:solidFill>
            <a:ln w="38100">
              <a:noFill/>
            </a:ln>
            <a:effectLst>
              <a:outerShdw blurRad="63500" algn="ctr" rotWithShape="false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</a:endParaRPr>
            </a:p>
          </p:txBody>
        </p:sp>
        <p:sp>
          <p:nvSpPr>
            <p:cNvPr id="17" name="Freeform 92">
              <a:extLst>
                <a:ext uri="{FF2B5EF4-FFF2-40B4-BE49-F238E27FC236}">
                  <a16:creationId id="{42678185-9A3D-30AC-674F-2D2CC98FF2E9}"/>
                </a:ext>
              </a:extLst>
            </p:cNvPr>
            <p:cNvSpPr/>
            <p:nvPr userDrawn="true"/>
          </p:nvSpPr>
          <p:spPr>
            <a:xfrm>
              <a:off x="5249905" y="2428839"/>
              <a:ext cx="1734524" cy="1099965"/>
            </a:xfrm>
            <a:custGeom>
              <a:rect l="l" t="t" r="r" b="b"/>
              <a:pathLst>
                <a:path w="1296908" h="519689">
                  <a:moveTo>
                    <a:pt x="0" y="0"/>
                  </a:moveTo>
                  <a:lnTo>
                    <a:pt x="1296908" y="0"/>
                  </a:lnTo>
                  <a:lnTo>
                    <a:pt x="1296908" y="360208"/>
                  </a:lnTo>
                  <a:lnTo>
                    <a:pt x="740953" y="360208"/>
                  </a:lnTo>
                  <a:lnTo>
                    <a:pt x="648454" y="519689"/>
                  </a:lnTo>
                  <a:lnTo>
                    <a:pt x="555956" y="360208"/>
                  </a:lnTo>
                  <a:lnTo>
                    <a:pt x="0" y="360208"/>
                  </a:lnTo>
                  <a:close/>
                </a:path>
              </a:pathLst>
            </a:custGeom>
            <a:solidFill>
              <a:srgbClr val="009140"/>
            </a:solidFill>
            <a:ln w="38100">
              <a:noFill/>
            </a:ln>
            <a:effectLst>
              <a:outerShdw blurRad="63500" algn="ctr" rotWithShape="false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44000" anchor="t" anchorCtr="true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buClr>
                  <a:prstClr val="white"/>
                </a:buClr>
                <a:defRPr/>
              </a:pPr>
              <a:endParaRPr lang="zh-CN" altLang="en-US" sz="1600" b="true" dirty="false">
                <a:solidFill>
                  <a:schemeClr val="bg1"/>
                </a:solidFill>
                <a:cs typeface="+mn-ea"/>
              </a:endParaRPr>
            </a:p>
          </p:txBody>
        </p:sp>
        <p:sp>
          <p:nvSpPr>
            <p:cNvPr id="18" name="Freeform 91">
              <a:extLst>
                <a:ext uri="{FF2B5EF4-FFF2-40B4-BE49-F238E27FC236}">
                  <a16:creationId id="{3C9434BA-DC90-25E8-11DD-61D48DD2A5BF}"/>
                </a:ext>
              </a:extLst>
            </p:cNvPr>
            <p:cNvSpPr/>
            <p:nvPr userDrawn="true"/>
          </p:nvSpPr>
          <p:spPr>
            <a:xfrm flipV="true">
              <a:off x="7967054" y="3668981"/>
              <a:ext cx="157933" cy="157933"/>
            </a:xfrm>
            <a:prstGeom prst="ellipse"/>
            <a:solidFill>
              <a:srgbClr val="004C41"/>
            </a:solidFill>
            <a:ln w="38100">
              <a:noFill/>
            </a:ln>
            <a:effectLst>
              <a:outerShdw blurRad="63500" algn="ctr" rotWithShape="false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</a:endParaRPr>
            </a:p>
          </p:txBody>
        </p:sp>
        <p:sp>
          <p:nvSpPr>
            <p:cNvPr id="19" name="Freeform 89">
              <a:extLst>
                <a:ext uri="{FF2B5EF4-FFF2-40B4-BE49-F238E27FC236}">
                  <a16:creationId id="{20A43D93-8A64-57A4-7308-F1CAB7815DBD}"/>
                </a:ext>
              </a:extLst>
            </p:cNvPr>
            <p:cNvSpPr/>
            <p:nvPr userDrawn="true"/>
          </p:nvSpPr>
          <p:spPr>
            <a:xfrm flipV="true">
              <a:off x="7178758" y="3973454"/>
              <a:ext cx="1734524" cy="1035703"/>
            </a:xfrm>
            <a:custGeom>
              <a:rect l="l" t="t" r="r" b="b"/>
              <a:pathLst>
                <a:path w="1296908" h="519689">
                  <a:moveTo>
                    <a:pt x="0" y="0"/>
                  </a:moveTo>
                  <a:lnTo>
                    <a:pt x="1296908" y="0"/>
                  </a:lnTo>
                  <a:lnTo>
                    <a:pt x="1296908" y="360208"/>
                  </a:lnTo>
                  <a:lnTo>
                    <a:pt x="740953" y="360208"/>
                  </a:lnTo>
                  <a:lnTo>
                    <a:pt x="648454" y="519689"/>
                  </a:lnTo>
                  <a:lnTo>
                    <a:pt x="555956" y="360208"/>
                  </a:lnTo>
                  <a:lnTo>
                    <a:pt x="0" y="360208"/>
                  </a:lnTo>
                  <a:close/>
                </a:path>
              </a:pathLst>
            </a:custGeom>
            <a:solidFill>
              <a:srgbClr val="004C41"/>
            </a:solidFill>
            <a:ln w="38100">
              <a:noFill/>
            </a:ln>
            <a:effectLst>
              <a:outerShdw blurRad="63500" algn="ctr" rotWithShape="false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</a:endParaRPr>
            </a:p>
          </p:txBody>
        </p:sp>
        <p:sp>
          <p:nvSpPr>
            <p:cNvPr id="21" name="Freeform 87">
              <a:extLst>
                <a:ext uri="{FF2B5EF4-FFF2-40B4-BE49-F238E27FC236}">
                  <a16:creationId id="{0F202529-6734-76CF-63F7-AAFDE822DC9A}"/>
                </a:ext>
              </a:extLst>
            </p:cNvPr>
            <p:cNvSpPr/>
            <p:nvPr userDrawn="true"/>
          </p:nvSpPr>
          <p:spPr>
            <a:xfrm flipV="true">
              <a:off x="2180496" y="3668981"/>
              <a:ext cx="157933" cy="157933"/>
            </a:xfrm>
            <a:prstGeom prst="ellipse"/>
            <a:solidFill>
              <a:srgbClr val="009140"/>
            </a:solidFill>
            <a:ln w="38100">
              <a:noFill/>
            </a:ln>
            <a:effectLst>
              <a:outerShdw blurRad="63500" algn="ctr" rotWithShape="false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</a:endParaRPr>
            </a:p>
          </p:txBody>
        </p:sp>
        <p:sp>
          <p:nvSpPr>
            <p:cNvPr id="22" name="Freeform 86">
              <a:extLst>
                <a:ext uri="{FF2B5EF4-FFF2-40B4-BE49-F238E27FC236}">
                  <a16:creationId id="{F5B2BD2D-33C4-E6B8-DB98-72FD9D786DED}"/>
                </a:ext>
              </a:extLst>
            </p:cNvPr>
            <p:cNvSpPr/>
            <p:nvPr userDrawn="true"/>
          </p:nvSpPr>
          <p:spPr>
            <a:xfrm>
              <a:off x="1392200" y="2428839"/>
              <a:ext cx="1734524" cy="1099965"/>
            </a:xfrm>
            <a:custGeom>
              <a:rect l="l" t="t" r="r" b="b"/>
              <a:pathLst>
                <a:path w="1296908" h="519689">
                  <a:moveTo>
                    <a:pt x="0" y="0"/>
                  </a:moveTo>
                  <a:lnTo>
                    <a:pt x="1296908" y="0"/>
                  </a:lnTo>
                  <a:lnTo>
                    <a:pt x="1296908" y="360208"/>
                  </a:lnTo>
                  <a:lnTo>
                    <a:pt x="740953" y="360208"/>
                  </a:lnTo>
                  <a:lnTo>
                    <a:pt x="648454" y="519689"/>
                  </a:lnTo>
                  <a:lnTo>
                    <a:pt x="555956" y="360208"/>
                  </a:lnTo>
                  <a:lnTo>
                    <a:pt x="0" y="360208"/>
                  </a:lnTo>
                  <a:close/>
                </a:path>
              </a:pathLst>
            </a:custGeom>
            <a:solidFill>
              <a:srgbClr val="009140"/>
            </a:solidFill>
            <a:ln w="38100">
              <a:noFill/>
            </a:ln>
            <a:effectLst>
              <a:outerShdw blurRad="63500" algn="ctr" rotWithShape="false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44000" anchor="t" anchorCtr="true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buClr>
                  <a:prstClr val="white"/>
                </a:buClr>
                <a:defRPr/>
              </a:pPr>
              <a:endParaRPr lang="zh-CN" altLang="en-US" sz="1600" b="true" dirty="false">
                <a:solidFill>
                  <a:schemeClr val="bg1"/>
                </a:solidFill>
                <a:cs typeface="+mn-ea"/>
              </a:endParaRPr>
            </a:p>
          </p:txBody>
        </p:sp>
        <p:sp>
          <p:nvSpPr>
            <p:cNvPr id="23" name="Freeform 85">
              <a:extLst>
                <a:ext uri="{FF2B5EF4-FFF2-40B4-BE49-F238E27FC236}">
                  <a16:creationId id="{D835FAEC-D73F-5A41-08BD-39102BC12722}"/>
                </a:ext>
              </a:extLst>
            </p:cNvPr>
            <p:cNvSpPr/>
            <p:nvPr userDrawn="true"/>
          </p:nvSpPr>
          <p:spPr>
            <a:xfrm flipV="true">
              <a:off x="4109348" y="3668981"/>
              <a:ext cx="157933" cy="157933"/>
            </a:xfrm>
            <a:prstGeom prst="ellipse"/>
            <a:solidFill>
              <a:srgbClr val="004C41"/>
            </a:solidFill>
            <a:ln w="38100">
              <a:noFill/>
            </a:ln>
            <a:effectLst>
              <a:outerShdw blurRad="63500" algn="ctr" rotWithShape="false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</a:endParaRPr>
            </a:p>
          </p:txBody>
        </p:sp>
        <p:sp>
          <p:nvSpPr>
            <p:cNvPr id="24" name="Freeform 84">
              <a:extLst>
                <a:ext uri="{FF2B5EF4-FFF2-40B4-BE49-F238E27FC236}">
                  <a16:creationId id="{CACCC89C-3B37-F4C7-F429-ADFAB2ADA576}"/>
                </a:ext>
              </a:extLst>
            </p:cNvPr>
            <p:cNvSpPr/>
            <p:nvPr userDrawn="true"/>
          </p:nvSpPr>
          <p:spPr>
            <a:xfrm flipV="true">
              <a:off x="3321052" y="3973453"/>
              <a:ext cx="1734524" cy="1035711"/>
            </a:xfrm>
            <a:custGeom>
              <a:rect l="l" t="t" r="r" b="b"/>
              <a:pathLst>
                <a:path w="1296908" h="519689">
                  <a:moveTo>
                    <a:pt x="0" y="0"/>
                  </a:moveTo>
                  <a:lnTo>
                    <a:pt x="1296908" y="0"/>
                  </a:lnTo>
                  <a:lnTo>
                    <a:pt x="1296908" y="360208"/>
                  </a:lnTo>
                  <a:lnTo>
                    <a:pt x="740953" y="360208"/>
                  </a:lnTo>
                  <a:lnTo>
                    <a:pt x="648454" y="519689"/>
                  </a:lnTo>
                  <a:lnTo>
                    <a:pt x="555956" y="360208"/>
                  </a:lnTo>
                  <a:lnTo>
                    <a:pt x="0" y="360208"/>
                  </a:lnTo>
                  <a:close/>
                </a:path>
              </a:pathLst>
            </a:custGeom>
            <a:solidFill>
              <a:srgbClr val="004C41"/>
            </a:solidFill>
            <a:ln w="38100">
              <a:noFill/>
            </a:ln>
            <a:effectLst>
              <a:outerShdw blurRad="63500" algn="ctr" rotWithShape="false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</a:endParaRPr>
            </a:p>
          </p:txBody>
        </p:sp>
        <p:sp>
          <p:nvSpPr>
            <p:cNvPr id="26" name="Freeform 82">
              <a:extLst>
                <a:ext uri="{FF2B5EF4-FFF2-40B4-BE49-F238E27FC236}">
                  <a16:creationId id="{1FE44201-F7B0-8686-F071-954EED9F705F}"/>
                </a:ext>
              </a:extLst>
            </p:cNvPr>
            <p:cNvSpPr/>
            <p:nvPr userDrawn="true"/>
          </p:nvSpPr>
          <p:spPr>
            <a:xfrm flipV="true">
              <a:off x="9895906" y="3668981"/>
              <a:ext cx="157933" cy="157933"/>
            </a:xfrm>
            <a:prstGeom prst="ellipse"/>
            <a:solidFill>
              <a:srgbClr val="009140"/>
            </a:solidFill>
            <a:ln w="38100">
              <a:noFill/>
            </a:ln>
            <a:effectLst>
              <a:outerShdw blurRad="63500" algn="ctr" rotWithShape="false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</a:endParaRPr>
            </a:p>
          </p:txBody>
        </p:sp>
        <p:sp>
          <p:nvSpPr>
            <p:cNvPr id="27" name="Freeform 81">
              <a:extLst>
                <a:ext uri="{FF2B5EF4-FFF2-40B4-BE49-F238E27FC236}">
                  <a16:creationId id="{24B30F21-76B2-480A-5D6E-740C24895FCD}"/>
                </a:ext>
              </a:extLst>
            </p:cNvPr>
            <p:cNvSpPr/>
            <p:nvPr userDrawn="true"/>
          </p:nvSpPr>
          <p:spPr>
            <a:xfrm>
              <a:off x="9107610" y="2428839"/>
              <a:ext cx="1734524" cy="1099965"/>
            </a:xfrm>
            <a:custGeom>
              <a:rect l="l" t="t" r="r" b="b"/>
              <a:pathLst>
                <a:path w="1296908" h="519689">
                  <a:moveTo>
                    <a:pt x="0" y="0"/>
                  </a:moveTo>
                  <a:lnTo>
                    <a:pt x="1296908" y="0"/>
                  </a:lnTo>
                  <a:lnTo>
                    <a:pt x="1296908" y="360208"/>
                  </a:lnTo>
                  <a:lnTo>
                    <a:pt x="740953" y="360208"/>
                  </a:lnTo>
                  <a:lnTo>
                    <a:pt x="648454" y="519689"/>
                  </a:lnTo>
                  <a:lnTo>
                    <a:pt x="555956" y="360208"/>
                  </a:lnTo>
                  <a:lnTo>
                    <a:pt x="0" y="360208"/>
                  </a:lnTo>
                  <a:close/>
                </a:path>
              </a:pathLst>
            </a:custGeom>
            <a:solidFill>
              <a:srgbClr val="009140"/>
            </a:solidFill>
            <a:ln w="38100">
              <a:noFill/>
            </a:ln>
            <a:effectLst>
              <a:outerShdw blurRad="63500" algn="ctr" rotWithShape="false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44000" anchor="t" anchorCtr="true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buClr>
                  <a:prstClr val="white"/>
                </a:buClr>
                <a:defRPr/>
              </a:pPr>
              <a:endParaRPr lang="zh-CN" altLang="en-US" sz="1600" b="true" dirty="false">
                <a:solidFill>
                  <a:schemeClr val="bg1"/>
                </a:solidFill>
                <a:cs typeface="+mn-ea"/>
              </a:endParaRPr>
            </a:p>
          </p:txBody>
        </p:sp>
      </p:grpSp>
      <p:sp>
        <p:nvSpPr>
          <p:cNvPr id="28" name="文本占位符 24">
            <a:extLst>
              <a:ext uri="{FF2B5EF4-FFF2-40B4-BE49-F238E27FC236}">
                <a16:creationId id="{5A855A65-4774-32EE-93AB-1A6B164C8980}"/>
              </a:ext>
            </a:extLst>
          </p:cNvPr>
          <p:cNvSpPr>
            <a:spLocks noGrp="true"/>
          </p:cNvSpPr>
          <p:nvPr>
            <p:ph type="body" sz="quarter" idx="18" hasCustomPrompt="true"/>
          </p:nvPr>
        </p:nvSpPr>
        <p:spPr>
          <a:xfrm>
            <a:off x="550376" y="394737"/>
            <a:ext cx="10969625" cy="72390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lang="zh-CN" altLang="en-US" sz="3200" b="true" kern="1200" dirty="fals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zh-CN" altLang="en-US" dirty="false"/>
              <a:t>标题</a:t>
            </a:r>
          </a:p>
        </p:txBody>
      </p:sp>
      <p:sp>
        <p:nvSpPr>
          <p:cNvPr id="30" name="文本占位符 29">
            <a:extLst>
              <a:ext uri="{FF2B5EF4-FFF2-40B4-BE49-F238E27FC236}">
                <a16:creationId id="{6CC6291E-3D1C-9390-F44D-7EB0BC7F3435}"/>
              </a:ext>
            </a:extLst>
          </p:cNvPr>
          <p:cNvSpPr>
            <a:spLocks noGrp="true"/>
          </p:cNvSpPr>
          <p:nvPr>
            <p:ph type="body" sz="quarter" idx="19" hasCustomPrompt="true"/>
          </p:nvPr>
        </p:nvSpPr>
        <p:spPr>
          <a:xfrm>
            <a:off x="1324043" y="3113569"/>
            <a:ext cx="1735138" cy="769583"/>
          </a:xfrm>
        </p:spPr>
        <p:txBody>
          <a:bodyPr anchor="ctr">
            <a:normAutofit/>
          </a:bodyPr>
          <a:lstStyle>
            <a:lvl1pPr marL="0" indent="0" algn="ctr">
              <a:buNone/>
              <a:defRPr lang="zh-CN" altLang="en-US" sz="1600" b="true" kern="1200" dirty="false">
                <a:solidFill>
                  <a:schemeClr val="bg1"/>
                </a:solidFill>
                <a:latin typeface="+mn-lt"/>
                <a:ea typeface="+mn-ea"/>
                <a:cs typeface="+mn-ea"/>
              </a:defRPr>
            </a:lvl1pPr>
          </a:lstStyle>
          <a:p>
            <a:pPr lvl="0"/>
            <a:r>
              <a:rPr lang="zh-CN" altLang="en-US" dirty="false"/>
              <a:t>子标题</a:t>
            </a:r>
            <a:r>
              <a:rPr lang="en-US" altLang="zh-CN" dirty="false"/>
              <a:t>1</a:t>
            </a:r>
            <a:endParaRPr lang="zh-CN" altLang="en-US" dirty="false"/>
          </a:p>
        </p:txBody>
      </p:sp>
      <p:sp>
        <p:nvSpPr>
          <p:cNvPr id="31" name="文本占位符 29">
            <a:extLst>
              <a:ext uri="{FF2B5EF4-FFF2-40B4-BE49-F238E27FC236}">
                <a16:creationId id="{622B0CB4-D2F3-C4E6-1C2D-217A6542A029}"/>
              </a:ext>
            </a:extLst>
          </p:cNvPr>
          <p:cNvSpPr>
            <a:spLocks noGrp="true"/>
          </p:cNvSpPr>
          <p:nvPr>
            <p:ph type="body" sz="quarter" idx="20" hasCustomPrompt="true"/>
          </p:nvPr>
        </p:nvSpPr>
        <p:spPr>
          <a:xfrm>
            <a:off x="3236424" y="4973488"/>
            <a:ext cx="1735138" cy="720408"/>
          </a:xfrm>
        </p:spPr>
        <p:txBody>
          <a:bodyPr anchor="ctr">
            <a:normAutofit/>
          </a:bodyPr>
          <a:lstStyle>
            <a:lvl1pPr marL="0" indent="0" algn="ctr">
              <a:buNone/>
              <a:defRPr lang="zh-CN" altLang="en-US" sz="1600" b="true" kern="1200" dirty="false">
                <a:solidFill>
                  <a:schemeClr val="bg1"/>
                </a:solidFill>
                <a:latin typeface="+mn-lt"/>
                <a:ea typeface="+mn-ea"/>
                <a:cs typeface="+mn-ea"/>
              </a:defRPr>
            </a:lvl1pPr>
          </a:lstStyle>
          <a:p>
            <a:pPr lvl="0"/>
            <a:r>
              <a:rPr lang="zh-CN" altLang="en-US" dirty="false"/>
              <a:t>子标题</a:t>
            </a:r>
            <a:r>
              <a:rPr lang="en-US" altLang="zh-CN" dirty="false"/>
              <a:t>2</a:t>
            </a:r>
            <a:endParaRPr lang="zh-CN" altLang="en-US" dirty="false"/>
          </a:p>
        </p:txBody>
      </p:sp>
      <p:sp>
        <p:nvSpPr>
          <p:cNvPr id="32" name="文本占位符 29">
            <a:extLst>
              <a:ext uri="{FF2B5EF4-FFF2-40B4-BE49-F238E27FC236}">
                <a16:creationId id="{56E3B002-14B8-E1E5-98DC-FCDF5B3AF3FB}"/>
              </a:ext>
            </a:extLst>
          </p:cNvPr>
          <p:cNvSpPr>
            <a:spLocks noGrp="true"/>
          </p:cNvSpPr>
          <p:nvPr>
            <p:ph type="body" sz="quarter" idx="21" hasCustomPrompt="true"/>
          </p:nvPr>
        </p:nvSpPr>
        <p:spPr>
          <a:xfrm>
            <a:off x="5163746" y="3113568"/>
            <a:ext cx="1735138" cy="769584"/>
          </a:xfrm>
        </p:spPr>
        <p:txBody>
          <a:bodyPr anchor="ctr">
            <a:normAutofit/>
          </a:bodyPr>
          <a:lstStyle>
            <a:lvl1pPr marL="0" indent="0" algn="ctr">
              <a:buNone/>
              <a:defRPr lang="zh-CN" altLang="en-US" sz="1600" b="true" kern="1200" dirty="false">
                <a:solidFill>
                  <a:schemeClr val="bg1"/>
                </a:solidFill>
                <a:latin typeface="+mn-lt"/>
                <a:ea typeface="+mn-ea"/>
                <a:cs typeface="+mn-ea"/>
              </a:defRPr>
            </a:lvl1pPr>
          </a:lstStyle>
          <a:p>
            <a:pPr lvl="0"/>
            <a:r>
              <a:rPr lang="zh-CN" altLang="en-US" dirty="false"/>
              <a:t>子标题</a:t>
            </a:r>
            <a:r>
              <a:rPr lang="en-US" altLang="zh-CN" dirty="false"/>
              <a:t>3</a:t>
            </a:r>
            <a:endParaRPr lang="zh-CN" altLang="en-US" dirty="false"/>
          </a:p>
        </p:txBody>
      </p:sp>
      <p:sp>
        <p:nvSpPr>
          <p:cNvPr id="33" name="文本占位符 29">
            <a:extLst>
              <a:ext uri="{FF2B5EF4-FFF2-40B4-BE49-F238E27FC236}">
                <a16:creationId id="{EF09CFD6-4211-E3FA-BA47-43771DDD50F3}"/>
              </a:ext>
            </a:extLst>
          </p:cNvPr>
          <p:cNvSpPr>
            <a:spLocks noGrp="true"/>
          </p:cNvSpPr>
          <p:nvPr>
            <p:ph type="body" sz="quarter" idx="22" hasCustomPrompt="true"/>
          </p:nvPr>
        </p:nvSpPr>
        <p:spPr>
          <a:xfrm>
            <a:off x="7110294" y="4973488"/>
            <a:ext cx="1735138" cy="720400"/>
          </a:xfrm>
        </p:spPr>
        <p:txBody>
          <a:bodyPr anchor="ctr">
            <a:normAutofit/>
          </a:bodyPr>
          <a:lstStyle>
            <a:lvl1pPr marL="0" indent="0" algn="ctr">
              <a:buNone/>
              <a:defRPr lang="zh-CN" altLang="en-US" sz="1600" b="true" kern="1200" dirty="false">
                <a:solidFill>
                  <a:schemeClr val="bg1"/>
                </a:solidFill>
                <a:latin typeface="+mn-lt"/>
                <a:ea typeface="+mn-ea"/>
                <a:cs typeface="+mn-ea"/>
              </a:defRPr>
            </a:lvl1pPr>
          </a:lstStyle>
          <a:p>
            <a:pPr lvl="0"/>
            <a:r>
              <a:rPr lang="zh-CN" altLang="en-US" dirty="false"/>
              <a:t>子标题</a:t>
            </a:r>
            <a:r>
              <a:rPr lang="en-US" altLang="zh-CN" dirty="false"/>
              <a:t>4</a:t>
            </a:r>
            <a:endParaRPr lang="zh-CN" altLang="en-US" dirty="false"/>
          </a:p>
        </p:txBody>
      </p:sp>
      <p:sp>
        <p:nvSpPr>
          <p:cNvPr id="34" name="文本占位符 29">
            <a:extLst>
              <a:ext uri="{FF2B5EF4-FFF2-40B4-BE49-F238E27FC236}">
                <a16:creationId id="{4A5FD9DD-5380-063F-180B-4BD192833AAF}"/>
              </a:ext>
            </a:extLst>
          </p:cNvPr>
          <p:cNvSpPr>
            <a:spLocks noGrp="true"/>
          </p:cNvSpPr>
          <p:nvPr>
            <p:ph type="body" sz="quarter" idx="23" hasCustomPrompt="true"/>
          </p:nvPr>
        </p:nvSpPr>
        <p:spPr>
          <a:xfrm>
            <a:off x="9022065" y="3113569"/>
            <a:ext cx="1735138" cy="769584"/>
          </a:xfrm>
        </p:spPr>
        <p:txBody>
          <a:bodyPr anchor="ctr">
            <a:normAutofit/>
          </a:bodyPr>
          <a:lstStyle>
            <a:lvl1pPr marL="0" indent="0" algn="ctr">
              <a:buNone/>
              <a:defRPr lang="zh-CN" altLang="en-US" sz="1600" b="true" kern="1200" dirty="false">
                <a:solidFill>
                  <a:schemeClr val="bg1"/>
                </a:solidFill>
                <a:latin typeface="+mn-lt"/>
                <a:ea typeface="+mn-ea"/>
                <a:cs typeface="+mn-ea"/>
              </a:defRPr>
            </a:lvl1pPr>
          </a:lstStyle>
          <a:p>
            <a:pPr lvl="0"/>
            <a:r>
              <a:rPr lang="zh-CN" altLang="en-US" dirty="false"/>
              <a:t>子标题</a:t>
            </a:r>
            <a:r>
              <a:rPr lang="en-US" altLang="zh-CN" dirty="false"/>
              <a:t>5</a:t>
            </a:r>
            <a:endParaRPr lang="zh-CN" altLang="en-US" dirty="false"/>
          </a:p>
        </p:txBody>
      </p:sp>
      <p:sp>
        <p:nvSpPr>
          <p:cNvPr id="36" name="文本占位符 35">
            <a:extLst>
              <a:ext uri="{FF2B5EF4-FFF2-40B4-BE49-F238E27FC236}">
                <a16:creationId id="{8B3205AB-01F5-C147-0255-5DE04F6A6EC1}"/>
              </a:ext>
            </a:extLst>
          </p:cNvPr>
          <p:cNvSpPr>
            <a:spLocks noGrp="true"/>
          </p:cNvSpPr>
          <p:nvPr>
            <p:ph type="body" sz="quarter" idx="24" hasCustomPrompt="true"/>
          </p:nvPr>
        </p:nvSpPr>
        <p:spPr>
          <a:xfrm>
            <a:off x="1324043" y="4699051"/>
            <a:ext cx="1734524" cy="1764203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lang="zh-CN" altLang="en-US" sz="1000" kern="1200" dirty="false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</a:defRPr>
            </a:lvl1pPr>
          </a:lstStyle>
          <a:p>
            <a:pPr lvl="0"/>
            <a:r>
              <a:rPr lang="zh-CN" altLang="en-US" dirty="false"/>
              <a:t>内容</a:t>
            </a:r>
            <a:r>
              <a:rPr lang="en-US" altLang="zh-CN" dirty="false"/>
              <a:t>1</a:t>
            </a:r>
            <a:endParaRPr lang="zh-CN" altLang="en-US" dirty="false"/>
          </a:p>
        </p:txBody>
      </p:sp>
      <p:sp>
        <p:nvSpPr>
          <p:cNvPr id="38" name="文本占位符 35">
            <a:extLst>
              <a:ext uri="{FF2B5EF4-FFF2-40B4-BE49-F238E27FC236}">
                <a16:creationId id="{6C1EC5A8-65C4-57A3-655F-E9D1C58BEDF4}"/>
              </a:ext>
            </a:extLst>
          </p:cNvPr>
          <p:cNvSpPr>
            <a:spLocks noGrp="true"/>
          </p:cNvSpPr>
          <p:nvPr>
            <p:ph type="body" sz="quarter" idx="25" hasCustomPrompt="true"/>
          </p:nvPr>
        </p:nvSpPr>
        <p:spPr>
          <a:xfrm>
            <a:off x="3236424" y="2151888"/>
            <a:ext cx="1734524" cy="1860121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lang="zh-CN" altLang="en-US" sz="1000" kern="1200" dirty="false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</a:defRPr>
            </a:lvl1pPr>
          </a:lstStyle>
          <a:p>
            <a:pPr marL="0" lvl="0" indent="0" algn="l" defTabSz="914400" rtl="false" eaLnBrk="true" latinLnBrk="false" hangingPunct="true">
              <a:lnSpc>
                <a:spcPct val="150000"/>
              </a:lnSpc>
              <a:spcBef>
                <a:spcPts val="1000"/>
              </a:spcBef>
              <a:buFont typeface="Arial" panose="020B0604020202090204" pitchFamily="34" charset="0"/>
              <a:buNone/>
            </a:pPr>
            <a:r>
              <a:rPr lang="zh-CN" altLang="en-US" dirty="false"/>
              <a:t>内容</a:t>
            </a:r>
            <a:r>
              <a:rPr lang="en-US" altLang="zh-CN" dirty="false"/>
              <a:t>2</a:t>
            </a:r>
            <a:endParaRPr lang="zh-CN" altLang="en-US" dirty="false"/>
          </a:p>
        </p:txBody>
      </p:sp>
      <p:sp>
        <p:nvSpPr>
          <p:cNvPr id="39" name="文本占位符 35">
            <a:extLst>
              <a:ext uri="{FF2B5EF4-FFF2-40B4-BE49-F238E27FC236}">
                <a16:creationId id="{8430091B-146E-8790-F14A-769EE5D509CA}"/>
              </a:ext>
            </a:extLst>
          </p:cNvPr>
          <p:cNvSpPr>
            <a:spLocks noGrp="true"/>
          </p:cNvSpPr>
          <p:nvPr>
            <p:ph type="body" sz="quarter" idx="26" hasCustomPrompt="true"/>
          </p:nvPr>
        </p:nvSpPr>
        <p:spPr>
          <a:xfrm>
            <a:off x="5181134" y="4726429"/>
            <a:ext cx="1734523" cy="1736823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lang="zh-CN" altLang="en-US" sz="1000" kern="1200" dirty="false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</a:defRPr>
            </a:lvl1pPr>
          </a:lstStyle>
          <a:p>
            <a:pPr marL="0" lvl="0" indent="0" algn="l" defTabSz="914400" rtl="false" eaLnBrk="true" latinLnBrk="false" hangingPunct="true">
              <a:lnSpc>
                <a:spcPct val="150000"/>
              </a:lnSpc>
              <a:spcBef>
                <a:spcPts val="1000"/>
              </a:spcBef>
              <a:buFont typeface="Arial" panose="020B0604020202090204" pitchFamily="34" charset="0"/>
              <a:buNone/>
            </a:pPr>
            <a:r>
              <a:rPr lang="zh-CN" altLang="en-US" dirty="false"/>
              <a:t>内容</a:t>
            </a:r>
            <a:r>
              <a:rPr lang="en-US" altLang="zh-CN" dirty="false"/>
              <a:t>3</a:t>
            </a:r>
            <a:endParaRPr lang="zh-CN" altLang="en-US" dirty="false"/>
          </a:p>
        </p:txBody>
      </p:sp>
      <p:sp>
        <p:nvSpPr>
          <p:cNvPr id="40" name="文本占位符 35">
            <a:extLst>
              <a:ext uri="{FF2B5EF4-FFF2-40B4-BE49-F238E27FC236}">
                <a16:creationId id="{E1ABAD12-74F7-4306-4361-03377AA425E6}"/>
              </a:ext>
            </a:extLst>
          </p:cNvPr>
          <p:cNvSpPr>
            <a:spLocks noGrp="true"/>
          </p:cNvSpPr>
          <p:nvPr>
            <p:ph type="body" sz="quarter" idx="27" hasCustomPrompt="true"/>
          </p:nvPr>
        </p:nvSpPr>
        <p:spPr>
          <a:xfrm>
            <a:off x="7127686" y="2151888"/>
            <a:ext cx="1717746" cy="185220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lang="zh-CN" altLang="en-US" sz="1000" kern="1200" dirty="false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</a:defRPr>
            </a:lvl1pPr>
          </a:lstStyle>
          <a:p>
            <a:pPr marL="0" lvl="0" indent="0" algn="l" defTabSz="914400" rtl="false" eaLnBrk="true" latinLnBrk="false" hangingPunct="true">
              <a:lnSpc>
                <a:spcPct val="150000"/>
              </a:lnSpc>
              <a:spcBef>
                <a:spcPts val="1000"/>
              </a:spcBef>
              <a:buFont typeface="Arial" panose="020B0604020202090204" pitchFamily="34" charset="0"/>
              <a:buNone/>
            </a:pPr>
            <a:r>
              <a:rPr lang="zh-CN" altLang="en-US" dirty="false"/>
              <a:t>内容</a:t>
            </a:r>
            <a:r>
              <a:rPr lang="en-US" altLang="zh-CN" dirty="false"/>
              <a:t>4</a:t>
            </a:r>
            <a:endParaRPr lang="zh-CN" altLang="en-US" dirty="false"/>
          </a:p>
        </p:txBody>
      </p:sp>
      <p:sp>
        <p:nvSpPr>
          <p:cNvPr id="41" name="文本占位符 35">
            <a:extLst>
              <a:ext uri="{FF2B5EF4-FFF2-40B4-BE49-F238E27FC236}">
                <a16:creationId id="{0659E1C4-DE2F-A372-94D7-B4FFCBF72C7C}"/>
              </a:ext>
            </a:extLst>
          </p:cNvPr>
          <p:cNvSpPr>
            <a:spLocks noGrp="true"/>
          </p:cNvSpPr>
          <p:nvPr>
            <p:ph type="body" sz="quarter" idx="28" hasCustomPrompt="true"/>
          </p:nvPr>
        </p:nvSpPr>
        <p:spPr>
          <a:xfrm>
            <a:off x="9038224" y="4726429"/>
            <a:ext cx="1718979" cy="173681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lang="zh-CN" altLang="en-US" sz="1000" kern="1200" dirty="false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</a:defRPr>
            </a:lvl1pPr>
          </a:lstStyle>
          <a:p>
            <a:pPr marL="0" lvl="0" indent="0" algn="l" defTabSz="914400" rtl="false" eaLnBrk="true" latinLnBrk="false" hangingPunct="true">
              <a:lnSpc>
                <a:spcPct val="150000"/>
              </a:lnSpc>
              <a:spcBef>
                <a:spcPts val="1000"/>
              </a:spcBef>
              <a:buFont typeface="Arial" panose="020B0604020202090204" pitchFamily="34" charset="0"/>
              <a:buNone/>
            </a:pPr>
            <a:r>
              <a:rPr lang="zh-CN" altLang="en-US" dirty="false"/>
              <a:t>内容</a:t>
            </a:r>
            <a:r>
              <a:rPr lang="en-US" altLang="zh-CN" dirty="false"/>
              <a:t>5</a:t>
            </a:r>
            <a:endParaRPr lang="zh-CN" altLang="en-US" dirty="false"/>
          </a:p>
        </p:txBody>
      </p:sp>
    </p:spTree>
    <p:extLst>
      <p:ext uri="{BB962C8B-B14F-4D97-AF65-F5344CB8AC3E}">
        <p14:creationId val="1275606540"/>
      </p:ext>
    </p:extLst>
  </p:cSld>
  <p:clrMapOvr>
    <a:masterClrMapping/>
  </p:clrMapOvr>
</p:sldLayout>
</file>

<file path=ppt/slideLayouts/slideLayout10.xml><?xml version="1.0" encoding="utf-8"?>
<p:sldLayout xmlns:w="http://schemas.openxmlformats.org/wordprocessingml/2006/main" xmlns:a14="http://schemas.microsoft.com/office/drawing/2010/main" xmlns:p16="http://schemas.microsoft.com/office/powerpoint/2015/main" xmlns:wpc="http://schemas.microsoft.com/office/word/2010/wordprocessingCanvas" xmlns:wps="http://schemas.microsoft.com/office/word/2010/wordprocessingShape" xmlns:pvml="urn:schemas-microsoft-com:office:powerpoint" xmlns:psez="http://schemas.microsoft.com/office/powerpoint/2016/sectionzoom" xmlns:w10="urn:schemas-microsoft-com:office:word" xmlns:pic="http://schemas.openxmlformats.org/drawingml/2006/picture" xmlns:pic14="http://schemas.microsoft.com/office/drawing/2010/picture" xmlns:xvml="urn:schemas-microsoft-com:office:excel" xmlns:p159="http://schemas.microsoft.com/office/powerpoint/2015/09/main" xmlns:p184="http://schemas.microsoft.com/office/powerpoint/2018/4/main" xmlns:wp="http://schemas.openxmlformats.org/drawingml/2006/wordprocessingDrawing" xmlns:w16se="http://schemas.microsoft.com/office/word/2015/wordml/symex" xmlns:c="http://schemas.openxmlformats.org/drawingml/2006/chart" xmlns:a3d="http://schemas.microsoft.com/office/drawing/2017/model3d" xmlns:psuz="http://schemas.microsoft.com/office/powerpoint/2016/summaryzoom" xmlns:p173="http://schemas.microsoft.com/office/powerpoint/2017/3/main" xmlns:wp14="http://schemas.microsoft.com/office/word/2010/wordprocessingDrawing" xmlns:a16="http://schemas.microsoft.com/office/drawing/2014/main" xmlns:p14="http://schemas.microsoft.com/office/powerpoint/2010/main" xmlns:p="http://schemas.openxmlformats.org/presentationml/2006/main" xmlns:p202="http://schemas.microsoft.com/office/powerpoint/2020/02/main" xmlns:pslz="http://schemas.microsoft.com/office/powerpoint/2016/slidezoom" xmlns:w14="http://schemas.microsoft.com/office/word/2010/wordml" xmlns:w15="http://schemas.microsoft.com/office/word/2012/wordml" xmlns:v="urn:schemas-microsoft-com:vml" xmlns:a15="http://schemas.microsoft.com/office/drawing/2012/main" xmlns:r="http://schemas.openxmlformats.org/officeDocument/2006/relationships" xmlns:a="http://schemas.openxmlformats.org/drawingml/2006/main" xmlns:m="http://schemas.openxmlformats.org/officeDocument/2006/math" xmlns:o="urn:schemas-microsoft-com:office:office" xmlns:mc="http://schemas.openxmlformats.org/markup-compatibility/2006" xmlns:dgm="http://schemas.openxmlformats.org/drawingml/2006/diagram" xmlns:wpg="http://schemas.microsoft.com/office/word/2010/wordprocessingGroup" xmlns:we="http://schemas.microsoft.com/office/webextensions/webextension/2010/11" xmlns:p15="http://schemas.microsoft.com/office/powerpoint/2012/main" xmlns:cx="http://schemas.microsoft.com/office/drawing/2014/chartex" xmlns:p166="http://schemas.microsoft.com/office/powerpoint/2016/6/main" mc:Ignorable="a14 p16 wpc wps psez pic14 p159 p184 w16se a3d psuz p173 wp14 a16 p14 p202 pslz w14 w15 a15 wpg we p15 cx p166" preserve="true" userDrawn="true" showMasterSp="false">
  <p:cSld name="目录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true"/>
          </p:cNvPicPr>
          <p:nvPr userDrawn="true">
            <p:custDataLst>
              <p:tags r:id="rId1"/>
            </p:custDataLst>
          </p:nvPr>
        </p:nvPicPr>
        <p:blipFill>
          <a:blip r:embed="rId2" r:link="rId3"/>
          <a:stretch>
            <a:fillRect/>
          </a:stretch>
        </p:blipFill>
        <p:spPr>
          <a:xfrm>
            <a:off x="0" y="0"/>
            <a:ext cx="12192635" cy="6858000"/>
          </a:xfrm>
          <a:prstGeom prst="rect"/>
        </p:spPr>
      </p:pic>
      <p:sp>
        <p:nvSpPr>
          <p:cNvPr id="16" name="图片 15" descr="C:/Users/ADMIN/AppData/Local/Temp/fig2wpp/@svg_02-2785&amp;1483.svg"/>
          <p:cNvSpPr/>
          <p:nvPr userDrawn="true">
            <p:custDataLst>
              <p:tags r:id="rId4"/>
            </p:custDataLst>
          </p:nvPr>
        </p:nvSpPr>
        <p:spPr>
          <a:xfrm>
            <a:off x="3248045" y="1482580"/>
            <a:ext cx="5060911" cy="722756"/>
          </a:xfrm>
          <a:custGeom>
            <a:gdLst>
              <a:gd name="connsiteX0" fmla="*/ 604520 w 5060911"/>
              <a:gd name="connsiteY0" fmla="*/ 550291 h 722756"/>
              <a:gd name="connsiteX1" fmla="*/ 494284 w 5060911"/>
              <a:gd name="connsiteY1" fmla="*/ 678307 h 722756"/>
              <a:gd name="connsiteX2" fmla="*/ 332486 w 5060911"/>
              <a:gd name="connsiteY2" fmla="*/ 722757 h 722756"/>
              <a:gd name="connsiteX3" fmla="*/ 160020 w 5060911"/>
              <a:gd name="connsiteY3" fmla="*/ 677418 h 722756"/>
              <a:gd name="connsiteX4" fmla="*/ 41783 w 5060911"/>
              <a:gd name="connsiteY4" fmla="*/ 549402 h 722756"/>
              <a:gd name="connsiteX5" fmla="*/ 0 w 5060911"/>
              <a:gd name="connsiteY5" fmla="*/ 358267 h 722756"/>
              <a:gd name="connsiteX6" fmla="*/ 42672 w 5060911"/>
              <a:gd name="connsiteY6" fmla="*/ 170688 h 722756"/>
              <a:gd name="connsiteX7" fmla="*/ 162687 w 5060911"/>
              <a:gd name="connsiteY7" fmla="*/ 44450 h 722756"/>
              <a:gd name="connsiteX8" fmla="*/ 340487 w 5060911"/>
              <a:gd name="connsiteY8" fmla="*/ 0 h 722756"/>
              <a:gd name="connsiteX9" fmla="*/ 498729 w 5060911"/>
              <a:gd name="connsiteY9" fmla="*/ 46228 h 722756"/>
              <a:gd name="connsiteX10" fmla="*/ 602742 w 5060911"/>
              <a:gd name="connsiteY10" fmla="*/ 172466 h 722756"/>
              <a:gd name="connsiteX11" fmla="*/ 464947 w 5060911"/>
              <a:gd name="connsiteY11" fmla="*/ 233807 h 722756"/>
              <a:gd name="connsiteX12" fmla="*/ 410718 w 5060911"/>
              <a:gd name="connsiteY12" fmla="*/ 168021 h 722756"/>
              <a:gd name="connsiteX13" fmla="*/ 331597 w 5060911"/>
              <a:gd name="connsiteY13" fmla="*/ 145796 h 722756"/>
              <a:gd name="connsiteX14" fmla="*/ 241808 w 5060911"/>
              <a:gd name="connsiteY14" fmla="*/ 172466 h 722756"/>
              <a:gd name="connsiteX15" fmla="*/ 181356 w 5060911"/>
              <a:gd name="connsiteY15" fmla="*/ 246253 h 722756"/>
              <a:gd name="connsiteX16" fmla="*/ 160020 w 5060911"/>
              <a:gd name="connsiteY16" fmla="*/ 358267 h 722756"/>
              <a:gd name="connsiteX17" fmla="*/ 181356 w 5060911"/>
              <a:gd name="connsiteY17" fmla="*/ 473837 h 722756"/>
              <a:gd name="connsiteX18" fmla="*/ 241808 w 5060911"/>
              <a:gd name="connsiteY18" fmla="*/ 550291 h 722756"/>
              <a:gd name="connsiteX19" fmla="*/ 331597 w 5060911"/>
              <a:gd name="connsiteY19" fmla="*/ 576961 h 722756"/>
              <a:gd name="connsiteX20" fmla="*/ 408051 w 5060911"/>
              <a:gd name="connsiteY20" fmla="*/ 554736 h 722756"/>
              <a:gd name="connsiteX21" fmla="*/ 466725 w 5060911"/>
              <a:gd name="connsiteY21" fmla="*/ 488950 h 722756"/>
              <a:gd name="connsiteX22" fmla="*/ 984394 w 5060911"/>
              <a:gd name="connsiteY22" fmla="*/ 722757 h 722756"/>
              <a:gd name="connsiteX23" fmla="*/ 809261 w 5060911"/>
              <a:gd name="connsiteY23" fmla="*/ 680085 h 722756"/>
              <a:gd name="connsiteX24" fmla="*/ 695469 w 5060911"/>
              <a:gd name="connsiteY24" fmla="*/ 555625 h 722756"/>
              <a:gd name="connsiteX25" fmla="*/ 655464 w 5060911"/>
              <a:gd name="connsiteY25" fmla="*/ 361823 h 722756"/>
              <a:gd name="connsiteX26" fmla="*/ 695469 w 5060911"/>
              <a:gd name="connsiteY26" fmla="*/ 168021 h 722756"/>
              <a:gd name="connsiteX27" fmla="*/ 809261 w 5060911"/>
              <a:gd name="connsiteY27" fmla="*/ 43561 h 722756"/>
              <a:gd name="connsiteX28" fmla="*/ 984394 w 5060911"/>
              <a:gd name="connsiteY28" fmla="*/ 0 h 722756"/>
              <a:gd name="connsiteX29" fmla="*/ 1158638 w 5060911"/>
              <a:gd name="connsiteY29" fmla="*/ 43561 h 722756"/>
              <a:gd name="connsiteX30" fmla="*/ 1272426 w 5060911"/>
              <a:gd name="connsiteY30" fmla="*/ 168021 h 722756"/>
              <a:gd name="connsiteX31" fmla="*/ 1312431 w 5060911"/>
              <a:gd name="connsiteY31" fmla="*/ 361823 h 722756"/>
              <a:gd name="connsiteX32" fmla="*/ 1272426 w 5060911"/>
              <a:gd name="connsiteY32" fmla="*/ 555625 h 722756"/>
              <a:gd name="connsiteX33" fmla="*/ 1158638 w 5060911"/>
              <a:gd name="connsiteY33" fmla="*/ 680085 h 722756"/>
              <a:gd name="connsiteX34" fmla="*/ 984394 w 5060911"/>
              <a:gd name="connsiteY34" fmla="*/ 722757 h 722756"/>
              <a:gd name="connsiteX35" fmla="*/ 984394 w 5060911"/>
              <a:gd name="connsiteY35" fmla="*/ 576961 h 722756"/>
              <a:gd name="connsiteX36" fmla="*/ 1107965 w 5060911"/>
              <a:gd name="connsiteY36" fmla="*/ 520954 h 722756"/>
              <a:gd name="connsiteX37" fmla="*/ 1153304 w 5060911"/>
              <a:gd name="connsiteY37" fmla="*/ 361823 h 722756"/>
              <a:gd name="connsiteX38" fmla="*/ 1107965 w 5060911"/>
              <a:gd name="connsiteY38" fmla="*/ 202692 h 722756"/>
              <a:gd name="connsiteX39" fmla="*/ 984394 w 5060911"/>
              <a:gd name="connsiteY39" fmla="*/ 145796 h 722756"/>
              <a:gd name="connsiteX40" fmla="*/ 859934 w 5060911"/>
              <a:gd name="connsiteY40" fmla="*/ 202692 h 722756"/>
              <a:gd name="connsiteX41" fmla="*/ 814595 w 5060911"/>
              <a:gd name="connsiteY41" fmla="*/ 361823 h 722756"/>
              <a:gd name="connsiteX42" fmla="*/ 859934 w 5060911"/>
              <a:gd name="connsiteY42" fmla="*/ 520954 h 722756"/>
              <a:gd name="connsiteX43" fmla="*/ 984394 w 5060911"/>
              <a:gd name="connsiteY43" fmla="*/ 576961 h 722756"/>
              <a:gd name="connsiteX44" fmla="*/ 1565936 w 5060911"/>
              <a:gd name="connsiteY44" fmla="*/ 710311 h 722756"/>
              <a:gd name="connsiteX45" fmla="*/ 1410361 w 5060911"/>
              <a:gd name="connsiteY45" fmla="*/ 710311 h 722756"/>
              <a:gd name="connsiteX46" fmla="*/ 1410361 w 5060911"/>
              <a:gd name="connsiteY46" fmla="*/ 12446 h 722756"/>
              <a:gd name="connsiteX47" fmla="*/ 1553489 w 5060911"/>
              <a:gd name="connsiteY47" fmla="*/ 12446 h 722756"/>
              <a:gd name="connsiteX48" fmla="*/ 1831746 w 5060911"/>
              <a:gd name="connsiteY48" fmla="*/ 424053 h 722756"/>
              <a:gd name="connsiteX49" fmla="*/ 1837080 w 5060911"/>
              <a:gd name="connsiteY49" fmla="*/ 424053 h 722756"/>
              <a:gd name="connsiteX50" fmla="*/ 1837080 w 5060911"/>
              <a:gd name="connsiteY50" fmla="*/ 12446 h 722756"/>
              <a:gd name="connsiteX51" fmla="*/ 1992655 w 5060911"/>
              <a:gd name="connsiteY51" fmla="*/ 12446 h 722756"/>
              <a:gd name="connsiteX52" fmla="*/ 1992655 w 5060911"/>
              <a:gd name="connsiteY52" fmla="*/ 710311 h 722756"/>
              <a:gd name="connsiteX53" fmla="*/ 1857527 w 5060911"/>
              <a:gd name="connsiteY53" fmla="*/ 710311 h 722756"/>
              <a:gd name="connsiteX54" fmla="*/ 1571269 w 5060911"/>
              <a:gd name="connsiteY54" fmla="*/ 298704 h 722756"/>
              <a:gd name="connsiteX55" fmla="*/ 1565936 w 5060911"/>
              <a:gd name="connsiteY55" fmla="*/ 298704 h 722756"/>
              <a:gd name="connsiteX56" fmla="*/ 2426576 w 5060911"/>
              <a:gd name="connsiteY56" fmla="*/ 710311 h 722756"/>
              <a:gd name="connsiteX57" fmla="*/ 2271001 w 5060911"/>
              <a:gd name="connsiteY57" fmla="*/ 710311 h 722756"/>
              <a:gd name="connsiteX58" fmla="*/ 2271001 w 5060911"/>
              <a:gd name="connsiteY58" fmla="*/ 158242 h 722756"/>
              <a:gd name="connsiteX59" fmla="*/ 2075421 w 5060911"/>
              <a:gd name="connsiteY59" fmla="*/ 158242 h 722756"/>
              <a:gd name="connsiteX60" fmla="*/ 2075421 w 5060911"/>
              <a:gd name="connsiteY60" fmla="*/ 12446 h 722756"/>
              <a:gd name="connsiteX61" fmla="*/ 2621267 w 5060911"/>
              <a:gd name="connsiteY61" fmla="*/ 12446 h 722756"/>
              <a:gd name="connsiteX62" fmla="*/ 2621267 w 5060911"/>
              <a:gd name="connsiteY62" fmla="*/ 158242 h 722756"/>
              <a:gd name="connsiteX63" fmla="*/ 2426576 w 5060911"/>
              <a:gd name="connsiteY63" fmla="*/ 158242 h 722756"/>
              <a:gd name="connsiteX64" fmla="*/ 2859494 w 5060911"/>
              <a:gd name="connsiteY64" fmla="*/ 426720 h 722756"/>
              <a:gd name="connsiteX65" fmla="*/ 2859494 w 5060911"/>
              <a:gd name="connsiteY65" fmla="*/ 568960 h 722756"/>
              <a:gd name="connsiteX66" fmla="*/ 3183979 w 5060911"/>
              <a:gd name="connsiteY66" fmla="*/ 568960 h 722756"/>
              <a:gd name="connsiteX67" fmla="*/ 3183979 w 5060911"/>
              <a:gd name="connsiteY67" fmla="*/ 710311 h 722756"/>
              <a:gd name="connsiteX68" fmla="*/ 2703919 w 5060911"/>
              <a:gd name="connsiteY68" fmla="*/ 710311 h 722756"/>
              <a:gd name="connsiteX69" fmla="*/ 2703919 w 5060911"/>
              <a:gd name="connsiteY69" fmla="*/ 12446 h 722756"/>
              <a:gd name="connsiteX70" fmla="*/ 3173311 w 5060911"/>
              <a:gd name="connsiteY70" fmla="*/ 12446 h 722756"/>
              <a:gd name="connsiteX71" fmla="*/ 3173311 w 5060911"/>
              <a:gd name="connsiteY71" fmla="*/ 153797 h 722756"/>
              <a:gd name="connsiteX72" fmla="*/ 2859494 w 5060911"/>
              <a:gd name="connsiteY72" fmla="*/ 153797 h 722756"/>
              <a:gd name="connsiteX73" fmla="*/ 2859494 w 5060911"/>
              <a:gd name="connsiteY73" fmla="*/ 285369 h 722756"/>
              <a:gd name="connsiteX74" fmla="*/ 3156420 w 5060911"/>
              <a:gd name="connsiteY74" fmla="*/ 285369 h 722756"/>
              <a:gd name="connsiteX75" fmla="*/ 3156420 w 5060911"/>
              <a:gd name="connsiteY75" fmla="*/ 426720 h 722756"/>
              <a:gd name="connsiteX76" fmla="*/ 3430753 w 5060911"/>
              <a:gd name="connsiteY76" fmla="*/ 710311 h 722756"/>
              <a:gd name="connsiteX77" fmla="*/ 3275178 w 5060911"/>
              <a:gd name="connsiteY77" fmla="*/ 710311 h 722756"/>
              <a:gd name="connsiteX78" fmla="*/ 3275178 w 5060911"/>
              <a:gd name="connsiteY78" fmla="*/ 12446 h 722756"/>
              <a:gd name="connsiteX79" fmla="*/ 3418307 w 5060911"/>
              <a:gd name="connsiteY79" fmla="*/ 12446 h 722756"/>
              <a:gd name="connsiteX80" fmla="*/ 3696564 w 5060911"/>
              <a:gd name="connsiteY80" fmla="*/ 424053 h 722756"/>
              <a:gd name="connsiteX81" fmla="*/ 3701898 w 5060911"/>
              <a:gd name="connsiteY81" fmla="*/ 424053 h 722756"/>
              <a:gd name="connsiteX82" fmla="*/ 3701898 w 5060911"/>
              <a:gd name="connsiteY82" fmla="*/ 12446 h 722756"/>
              <a:gd name="connsiteX83" fmla="*/ 3857473 w 5060911"/>
              <a:gd name="connsiteY83" fmla="*/ 12446 h 722756"/>
              <a:gd name="connsiteX84" fmla="*/ 3857473 w 5060911"/>
              <a:gd name="connsiteY84" fmla="*/ 710311 h 722756"/>
              <a:gd name="connsiteX85" fmla="*/ 3722345 w 5060911"/>
              <a:gd name="connsiteY85" fmla="*/ 710311 h 722756"/>
              <a:gd name="connsiteX86" fmla="*/ 3436087 w 5060911"/>
              <a:gd name="connsiteY86" fmla="*/ 298704 h 722756"/>
              <a:gd name="connsiteX87" fmla="*/ 3430753 w 5060911"/>
              <a:gd name="connsiteY87" fmla="*/ 298704 h 722756"/>
              <a:gd name="connsiteX88" fmla="*/ 4291394 w 5060911"/>
              <a:gd name="connsiteY88" fmla="*/ 710311 h 722756"/>
              <a:gd name="connsiteX89" fmla="*/ 4135818 w 5060911"/>
              <a:gd name="connsiteY89" fmla="*/ 710311 h 722756"/>
              <a:gd name="connsiteX90" fmla="*/ 4135818 w 5060911"/>
              <a:gd name="connsiteY90" fmla="*/ 158242 h 722756"/>
              <a:gd name="connsiteX91" fmla="*/ 3940239 w 5060911"/>
              <a:gd name="connsiteY91" fmla="*/ 158242 h 722756"/>
              <a:gd name="connsiteX92" fmla="*/ 3940239 w 5060911"/>
              <a:gd name="connsiteY92" fmla="*/ 12446 h 722756"/>
              <a:gd name="connsiteX93" fmla="*/ 4486085 w 5060911"/>
              <a:gd name="connsiteY93" fmla="*/ 12446 h 722756"/>
              <a:gd name="connsiteX94" fmla="*/ 4486085 w 5060911"/>
              <a:gd name="connsiteY94" fmla="*/ 158242 h 722756"/>
              <a:gd name="connsiteX95" fmla="*/ 4291394 w 5060911"/>
              <a:gd name="connsiteY95" fmla="*/ 158242 h 722756"/>
              <a:gd name="connsiteX96" fmla="*/ 4783544 w 5060911"/>
              <a:gd name="connsiteY96" fmla="*/ 721868 h 722756"/>
              <a:gd name="connsiteX97" fmla="*/ 4612856 w 5060911"/>
              <a:gd name="connsiteY97" fmla="*/ 674751 h 722756"/>
              <a:gd name="connsiteX98" fmla="*/ 4503509 w 5060911"/>
              <a:gd name="connsiteY98" fmla="*/ 550291 h 722756"/>
              <a:gd name="connsiteX99" fmla="*/ 4638637 w 5060911"/>
              <a:gd name="connsiteY99" fmla="*/ 488061 h 722756"/>
              <a:gd name="connsiteX100" fmla="*/ 4695533 w 5060911"/>
              <a:gd name="connsiteY100" fmla="*/ 558292 h 722756"/>
              <a:gd name="connsiteX101" fmla="*/ 4784433 w 5060911"/>
              <a:gd name="connsiteY101" fmla="*/ 581406 h 722756"/>
              <a:gd name="connsiteX102" fmla="*/ 4867999 w 5060911"/>
              <a:gd name="connsiteY102" fmla="*/ 563626 h 722756"/>
              <a:gd name="connsiteX103" fmla="*/ 4899114 w 5060911"/>
              <a:gd name="connsiteY103" fmla="*/ 514731 h 722756"/>
              <a:gd name="connsiteX104" fmla="*/ 4887557 w 5060911"/>
              <a:gd name="connsiteY104" fmla="*/ 479171 h 722756"/>
              <a:gd name="connsiteX105" fmla="*/ 4847552 w 5060911"/>
              <a:gd name="connsiteY105" fmla="*/ 452501 h 722756"/>
              <a:gd name="connsiteX106" fmla="*/ 4764875 w 5060911"/>
              <a:gd name="connsiteY106" fmla="*/ 424942 h 722756"/>
              <a:gd name="connsiteX107" fmla="*/ 4645749 w 5060911"/>
              <a:gd name="connsiteY107" fmla="*/ 385826 h 722756"/>
              <a:gd name="connsiteX108" fmla="*/ 4563072 w 5060911"/>
              <a:gd name="connsiteY108" fmla="*/ 324485 h 722756"/>
              <a:gd name="connsiteX109" fmla="*/ 4527512 w 5060911"/>
              <a:gd name="connsiteY109" fmla="*/ 212471 h 722756"/>
              <a:gd name="connsiteX110" fmla="*/ 4562183 w 5060911"/>
              <a:gd name="connsiteY110" fmla="*/ 103124 h 722756"/>
              <a:gd name="connsiteX111" fmla="*/ 4658195 w 5060911"/>
              <a:gd name="connsiteY111" fmla="*/ 27559 h 722756"/>
              <a:gd name="connsiteX112" fmla="*/ 4793323 w 5060911"/>
              <a:gd name="connsiteY112" fmla="*/ 0 h 722756"/>
              <a:gd name="connsiteX113" fmla="*/ 5060912 w 5060911"/>
              <a:gd name="connsiteY113" fmla="*/ 164465 h 722756"/>
              <a:gd name="connsiteX114" fmla="*/ 4927562 w 5060911"/>
              <a:gd name="connsiteY114" fmla="*/ 227584 h 722756"/>
              <a:gd name="connsiteX115" fmla="*/ 4870666 w 5060911"/>
              <a:gd name="connsiteY115" fmla="*/ 160909 h 722756"/>
              <a:gd name="connsiteX116" fmla="*/ 4791545 w 5060911"/>
              <a:gd name="connsiteY116" fmla="*/ 140462 h 722756"/>
              <a:gd name="connsiteX117" fmla="*/ 4716869 w 5060911"/>
              <a:gd name="connsiteY117" fmla="*/ 160020 h 722756"/>
              <a:gd name="connsiteX118" fmla="*/ 4686643 w 5060911"/>
              <a:gd name="connsiteY118" fmla="*/ 208915 h 722756"/>
              <a:gd name="connsiteX119" fmla="*/ 4699089 w 5060911"/>
              <a:gd name="connsiteY119" fmla="*/ 243586 h 722756"/>
              <a:gd name="connsiteX120" fmla="*/ 4739983 w 5060911"/>
              <a:gd name="connsiteY120" fmla="*/ 268478 h 722756"/>
              <a:gd name="connsiteX121" fmla="*/ 4822660 w 5060911"/>
              <a:gd name="connsiteY121" fmla="*/ 294259 h 722756"/>
              <a:gd name="connsiteX122" fmla="*/ 4940008 w 5060911"/>
              <a:gd name="connsiteY122" fmla="*/ 332486 h 722756"/>
              <a:gd name="connsiteX123" fmla="*/ 5022685 w 5060911"/>
              <a:gd name="connsiteY123" fmla="*/ 394716 h 722756"/>
              <a:gd name="connsiteX124" fmla="*/ 5058245 w 5060911"/>
              <a:gd name="connsiteY124" fmla="*/ 506730 h 722756"/>
              <a:gd name="connsiteX125" fmla="*/ 5022685 w 5060911"/>
              <a:gd name="connsiteY125" fmla="*/ 619633 h 722756"/>
              <a:gd name="connsiteX126" fmla="*/ 4925784 w 5060911"/>
              <a:gd name="connsiteY126" fmla="*/ 695198 h 722756"/>
              <a:gd name="connsiteX127" fmla="*/ 4783544 w 5060911"/>
              <a:gd name="connsiteY127" fmla="*/ 721868 h 72275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</a:cxnLst>
            <a:rect l="l" t="t" r="r" b="b"/>
            <a:pathLst>
              <a:path w="5060911" h="722756">
                <a:moveTo>
                  <a:pt x="604520" y="550291"/>
                </a:moveTo>
                <a:cubicBezTo>
                  <a:pt x="578443" y="605409"/>
                  <a:pt x="541697" y="648081"/>
                  <a:pt x="494284" y="678307"/>
                </a:cubicBezTo>
                <a:cubicBezTo>
                  <a:pt x="447463" y="707940"/>
                  <a:pt x="393531" y="722757"/>
                  <a:pt x="332486" y="722757"/>
                </a:cubicBezTo>
                <a:cubicBezTo>
                  <a:pt x="267885" y="722757"/>
                  <a:pt x="210397" y="707644"/>
                  <a:pt x="160020" y="677418"/>
                </a:cubicBezTo>
                <a:cubicBezTo>
                  <a:pt x="109643" y="647192"/>
                  <a:pt x="70231" y="604520"/>
                  <a:pt x="41783" y="549402"/>
                </a:cubicBezTo>
                <a:cubicBezTo>
                  <a:pt x="13928" y="493691"/>
                  <a:pt x="0" y="429980"/>
                  <a:pt x="0" y="358267"/>
                </a:cubicBezTo>
                <a:cubicBezTo>
                  <a:pt x="0" y="287147"/>
                  <a:pt x="14224" y="224621"/>
                  <a:pt x="42672" y="170688"/>
                </a:cubicBezTo>
                <a:cubicBezTo>
                  <a:pt x="71120" y="116163"/>
                  <a:pt x="111125" y="74083"/>
                  <a:pt x="162687" y="44450"/>
                </a:cubicBezTo>
                <a:cubicBezTo>
                  <a:pt x="214249" y="14817"/>
                  <a:pt x="273516" y="0"/>
                  <a:pt x="340487" y="0"/>
                </a:cubicBezTo>
                <a:cubicBezTo>
                  <a:pt x="402124" y="0"/>
                  <a:pt x="454872" y="15409"/>
                  <a:pt x="498729" y="46228"/>
                </a:cubicBezTo>
                <a:cubicBezTo>
                  <a:pt x="542586" y="76454"/>
                  <a:pt x="577257" y="118533"/>
                  <a:pt x="602742" y="172466"/>
                </a:cubicBezTo>
                <a:lnTo>
                  <a:pt x="464947" y="233807"/>
                </a:lnTo>
                <a:cubicBezTo>
                  <a:pt x="452501" y="204766"/>
                  <a:pt x="434425" y="182838"/>
                  <a:pt x="410718" y="168021"/>
                </a:cubicBezTo>
                <a:cubicBezTo>
                  <a:pt x="387604" y="153204"/>
                  <a:pt x="361230" y="145796"/>
                  <a:pt x="331597" y="145796"/>
                </a:cubicBezTo>
                <a:cubicBezTo>
                  <a:pt x="297815" y="145796"/>
                  <a:pt x="267885" y="154686"/>
                  <a:pt x="241808" y="172466"/>
                </a:cubicBezTo>
                <a:cubicBezTo>
                  <a:pt x="216323" y="189653"/>
                  <a:pt x="196173" y="214249"/>
                  <a:pt x="181356" y="246253"/>
                </a:cubicBezTo>
                <a:cubicBezTo>
                  <a:pt x="167132" y="278257"/>
                  <a:pt x="160020" y="315595"/>
                  <a:pt x="160020" y="358267"/>
                </a:cubicBezTo>
                <a:cubicBezTo>
                  <a:pt x="160020" y="402124"/>
                  <a:pt x="167132" y="440648"/>
                  <a:pt x="181356" y="473837"/>
                </a:cubicBezTo>
                <a:cubicBezTo>
                  <a:pt x="196173" y="506434"/>
                  <a:pt x="216323" y="531918"/>
                  <a:pt x="241808" y="550291"/>
                </a:cubicBezTo>
                <a:cubicBezTo>
                  <a:pt x="267885" y="568071"/>
                  <a:pt x="297815" y="576961"/>
                  <a:pt x="331597" y="576961"/>
                </a:cubicBezTo>
                <a:cubicBezTo>
                  <a:pt x="360045" y="576961"/>
                  <a:pt x="385530" y="569553"/>
                  <a:pt x="408051" y="554736"/>
                </a:cubicBezTo>
                <a:cubicBezTo>
                  <a:pt x="431165" y="539327"/>
                  <a:pt x="450723" y="517398"/>
                  <a:pt x="466725" y="488950"/>
                </a:cubicBezTo>
                <a:close/>
                <a:moveTo>
                  <a:pt x="984394" y="722757"/>
                </a:moveTo>
                <a:cubicBezTo>
                  <a:pt x="916830" y="722757"/>
                  <a:pt x="858453" y="708533"/>
                  <a:pt x="809261" y="680085"/>
                </a:cubicBezTo>
                <a:cubicBezTo>
                  <a:pt x="760070" y="651044"/>
                  <a:pt x="722139" y="609558"/>
                  <a:pt x="695469" y="555625"/>
                </a:cubicBezTo>
                <a:cubicBezTo>
                  <a:pt x="668799" y="501100"/>
                  <a:pt x="655464" y="436499"/>
                  <a:pt x="655464" y="361823"/>
                </a:cubicBezTo>
                <a:cubicBezTo>
                  <a:pt x="655464" y="286554"/>
                  <a:pt x="668799" y="221954"/>
                  <a:pt x="695469" y="168021"/>
                </a:cubicBezTo>
                <a:cubicBezTo>
                  <a:pt x="722139" y="113496"/>
                  <a:pt x="760070" y="72009"/>
                  <a:pt x="809261" y="43561"/>
                </a:cubicBezTo>
                <a:cubicBezTo>
                  <a:pt x="858453" y="14520"/>
                  <a:pt x="916830" y="0"/>
                  <a:pt x="984394" y="0"/>
                </a:cubicBezTo>
                <a:cubicBezTo>
                  <a:pt x="1051366" y="0"/>
                  <a:pt x="1109447" y="14520"/>
                  <a:pt x="1158638" y="43561"/>
                </a:cubicBezTo>
                <a:cubicBezTo>
                  <a:pt x="1207830" y="72009"/>
                  <a:pt x="1245756" y="113496"/>
                  <a:pt x="1272426" y="168021"/>
                </a:cubicBezTo>
                <a:cubicBezTo>
                  <a:pt x="1299096" y="221954"/>
                  <a:pt x="1312431" y="286554"/>
                  <a:pt x="1312431" y="361823"/>
                </a:cubicBezTo>
                <a:cubicBezTo>
                  <a:pt x="1312431" y="436499"/>
                  <a:pt x="1299096" y="501100"/>
                  <a:pt x="1272426" y="555625"/>
                </a:cubicBezTo>
                <a:cubicBezTo>
                  <a:pt x="1245756" y="609558"/>
                  <a:pt x="1207830" y="651044"/>
                  <a:pt x="1158638" y="680085"/>
                </a:cubicBezTo>
                <a:cubicBezTo>
                  <a:pt x="1109447" y="708533"/>
                  <a:pt x="1051366" y="722757"/>
                  <a:pt x="984394" y="722757"/>
                </a:cubicBezTo>
                <a:close/>
                <a:moveTo>
                  <a:pt x="984394" y="576961"/>
                </a:moveTo>
                <a:cubicBezTo>
                  <a:pt x="1036549" y="576961"/>
                  <a:pt x="1077739" y="558292"/>
                  <a:pt x="1107965" y="520954"/>
                </a:cubicBezTo>
                <a:cubicBezTo>
                  <a:pt x="1138191" y="483023"/>
                  <a:pt x="1153304" y="429980"/>
                  <a:pt x="1153304" y="361823"/>
                </a:cubicBezTo>
                <a:cubicBezTo>
                  <a:pt x="1153304" y="293666"/>
                  <a:pt x="1138191" y="240623"/>
                  <a:pt x="1107965" y="202692"/>
                </a:cubicBezTo>
                <a:cubicBezTo>
                  <a:pt x="1078332" y="164761"/>
                  <a:pt x="1037142" y="145796"/>
                  <a:pt x="984394" y="145796"/>
                </a:cubicBezTo>
                <a:cubicBezTo>
                  <a:pt x="931647" y="145796"/>
                  <a:pt x="890160" y="164761"/>
                  <a:pt x="859934" y="202692"/>
                </a:cubicBezTo>
                <a:cubicBezTo>
                  <a:pt x="829708" y="240623"/>
                  <a:pt x="814595" y="293666"/>
                  <a:pt x="814595" y="361823"/>
                </a:cubicBezTo>
                <a:cubicBezTo>
                  <a:pt x="814595" y="429980"/>
                  <a:pt x="829708" y="483023"/>
                  <a:pt x="859934" y="520954"/>
                </a:cubicBezTo>
                <a:cubicBezTo>
                  <a:pt x="890160" y="558292"/>
                  <a:pt x="931647" y="576961"/>
                  <a:pt x="984394" y="576961"/>
                </a:cubicBezTo>
                <a:close/>
                <a:moveTo>
                  <a:pt x="1565936" y="710311"/>
                </a:moveTo>
                <a:lnTo>
                  <a:pt x="1410361" y="710311"/>
                </a:lnTo>
                <a:lnTo>
                  <a:pt x="1410361" y="12446"/>
                </a:lnTo>
                <a:lnTo>
                  <a:pt x="1553489" y="12446"/>
                </a:lnTo>
                <a:lnTo>
                  <a:pt x="1831746" y="424053"/>
                </a:lnTo>
                <a:lnTo>
                  <a:pt x="1837080" y="424053"/>
                </a:lnTo>
                <a:lnTo>
                  <a:pt x="1837080" y="12446"/>
                </a:lnTo>
                <a:lnTo>
                  <a:pt x="1992655" y="12446"/>
                </a:lnTo>
                <a:lnTo>
                  <a:pt x="1992655" y="710311"/>
                </a:lnTo>
                <a:lnTo>
                  <a:pt x="1857527" y="710311"/>
                </a:lnTo>
                <a:lnTo>
                  <a:pt x="1571269" y="298704"/>
                </a:lnTo>
                <a:lnTo>
                  <a:pt x="1565936" y="298704"/>
                </a:lnTo>
                <a:close/>
                <a:moveTo>
                  <a:pt x="2426576" y="710311"/>
                </a:moveTo>
                <a:lnTo>
                  <a:pt x="2271001" y="710311"/>
                </a:lnTo>
                <a:lnTo>
                  <a:pt x="2271001" y="158242"/>
                </a:lnTo>
                <a:lnTo>
                  <a:pt x="2075421" y="158242"/>
                </a:lnTo>
                <a:lnTo>
                  <a:pt x="2075421" y="12446"/>
                </a:lnTo>
                <a:lnTo>
                  <a:pt x="2621267" y="12446"/>
                </a:lnTo>
                <a:lnTo>
                  <a:pt x="2621267" y="158242"/>
                </a:lnTo>
                <a:lnTo>
                  <a:pt x="2426576" y="158242"/>
                </a:lnTo>
                <a:close/>
                <a:moveTo>
                  <a:pt x="2859494" y="426720"/>
                </a:moveTo>
                <a:lnTo>
                  <a:pt x="2859494" y="568960"/>
                </a:lnTo>
                <a:lnTo>
                  <a:pt x="3183979" y="568960"/>
                </a:lnTo>
                <a:lnTo>
                  <a:pt x="3183979" y="710311"/>
                </a:lnTo>
                <a:lnTo>
                  <a:pt x="2703919" y="710311"/>
                </a:lnTo>
                <a:lnTo>
                  <a:pt x="2703919" y="12446"/>
                </a:lnTo>
                <a:lnTo>
                  <a:pt x="3173311" y="12446"/>
                </a:lnTo>
                <a:lnTo>
                  <a:pt x="3173311" y="153797"/>
                </a:lnTo>
                <a:lnTo>
                  <a:pt x="2859494" y="153797"/>
                </a:lnTo>
                <a:lnTo>
                  <a:pt x="2859494" y="285369"/>
                </a:lnTo>
                <a:lnTo>
                  <a:pt x="3156420" y="285369"/>
                </a:lnTo>
                <a:lnTo>
                  <a:pt x="3156420" y="426720"/>
                </a:lnTo>
                <a:close/>
                <a:moveTo>
                  <a:pt x="3430753" y="710311"/>
                </a:moveTo>
                <a:lnTo>
                  <a:pt x="3275178" y="710311"/>
                </a:lnTo>
                <a:lnTo>
                  <a:pt x="3275178" y="12446"/>
                </a:lnTo>
                <a:lnTo>
                  <a:pt x="3418307" y="12446"/>
                </a:lnTo>
                <a:lnTo>
                  <a:pt x="3696564" y="424053"/>
                </a:lnTo>
                <a:lnTo>
                  <a:pt x="3701898" y="424053"/>
                </a:lnTo>
                <a:lnTo>
                  <a:pt x="3701898" y="12446"/>
                </a:lnTo>
                <a:lnTo>
                  <a:pt x="3857473" y="12446"/>
                </a:lnTo>
                <a:lnTo>
                  <a:pt x="3857473" y="710311"/>
                </a:lnTo>
                <a:lnTo>
                  <a:pt x="3722345" y="710311"/>
                </a:lnTo>
                <a:lnTo>
                  <a:pt x="3436087" y="298704"/>
                </a:lnTo>
                <a:lnTo>
                  <a:pt x="3430753" y="298704"/>
                </a:lnTo>
                <a:close/>
                <a:moveTo>
                  <a:pt x="4291394" y="710311"/>
                </a:moveTo>
                <a:lnTo>
                  <a:pt x="4135818" y="710311"/>
                </a:lnTo>
                <a:lnTo>
                  <a:pt x="4135818" y="158242"/>
                </a:lnTo>
                <a:lnTo>
                  <a:pt x="3940239" y="158242"/>
                </a:lnTo>
                <a:lnTo>
                  <a:pt x="3940239" y="12446"/>
                </a:lnTo>
                <a:lnTo>
                  <a:pt x="4486085" y="12446"/>
                </a:lnTo>
                <a:lnTo>
                  <a:pt x="4486085" y="158242"/>
                </a:lnTo>
                <a:lnTo>
                  <a:pt x="4291394" y="158242"/>
                </a:lnTo>
                <a:close/>
                <a:moveTo>
                  <a:pt x="4783544" y="721868"/>
                </a:moveTo>
                <a:cubicBezTo>
                  <a:pt x="4718355" y="721868"/>
                  <a:pt x="4661459" y="706162"/>
                  <a:pt x="4612856" y="674751"/>
                </a:cubicBezTo>
                <a:cubicBezTo>
                  <a:pt x="4564266" y="643340"/>
                  <a:pt x="4527817" y="601853"/>
                  <a:pt x="4503509" y="550291"/>
                </a:cubicBezTo>
                <a:lnTo>
                  <a:pt x="4638637" y="488061"/>
                </a:lnTo>
                <a:cubicBezTo>
                  <a:pt x="4651083" y="518880"/>
                  <a:pt x="4670057" y="542290"/>
                  <a:pt x="4695533" y="558292"/>
                </a:cubicBezTo>
                <a:cubicBezTo>
                  <a:pt x="4721022" y="573701"/>
                  <a:pt x="4750651" y="581406"/>
                  <a:pt x="4784433" y="581406"/>
                </a:cubicBezTo>
                <a:cubicBezTo>
                  <a:pt x="4819409" y="581406"/>
                  <a:pt x="4847260" y="575479"/>
                  <a:pt x="4867999" y="563626"/>
                </a:cubicBezTo>
                <a:cubicBezTo>
                  <a:pt x="4888751" y="551180"/>
                  <a:pt x="4899114" y="534882"/>
                  <a:pt x="4899114" y="514731"/>
                </a:cubicBezTo>
                <a:cubicBezTo>
                  <a:pt x="4899114" y="500507"/>
                  <a:pt x="4895266" y="488654"/>
                  <a:pt x="4887557" y="479171"/>
                </a:cubicBezTo>
                <a:cubicBezTo>
                  <a:pt x="4879861" y="469688"/>
                  <a:pt x="4866526" y="460798"/>
                  <a:pt x="4847552" y="452501"/>
                </a:cubicBezTo>
                <a:cubicBezTo>
                  <a:pt x="4828591" y="444204"/>
                  <a:pt x="4801032" y="435017"/>
                  <a:pt x="4764875" y="424942"/>
                </a:cubicBezTo>
                <a:cubicBezTo>
                  <a:pt x="4716869" y="411903"/>
                  <a:pt x="4677169" y="398865"/>
                  <a:pt x="4645749" y="385826"/>
                </a:cubicBezTo>
                <a:cubicBezTo>
                  <a:pt x="4614939" y="372787"/>
                  <a:pt x="4587380" y="352340"/>
                  <a:pt x="4563072" y="324485"/>
                </a:cubicBezTo>
                <a:cubicBezTo>
                  <a:pt x="4539374" y="296037"/>
                  <a:pt x="4527512" y="258699"/>
                  <a:pt x="4527512" y="212471"/>
                </a:cubicBezTo>
                <a:cubicBezTo>
                  <a:pt x="4527512" y="171577"/>
                  <a:pt x="4539069" y="135128"/>
                  <a:pt x="4562183" y="103124"/>
                </a:cubicBezTo>
                <a:cubicBezTo>
                  <a:pt x="4585894" y="70527"/>
                  <a:pt x="4617898" y="45339"/>
                  <a:pt x="4658195" y="27559"/>
                </a:cubicBezTo>
                <a:cubicBezTo>
                  <a:pt x="4699089" y="9186"/>
                  <a:pt x="4744136" y="0"/>
                  <a:pt x="4793323" y="0"/>
                </a:cubicBezTo>
                <a:cubicBezTo>
                  <a:pt x="4917783" y="0"/>
                  <a:pt x="5006988" y="54822"/>
                  <a:pt x="5060912" y="164465"/>
                </a:cubicBezTo>
                <a:lnTo>
                  <a:pt x="4927562" y="227584"/>
                </a:lnTo>
                <a:cubicBezTo>
                  <a:pt x="4912157" y="196765"/>
                  <a:pt x="4893196" y="174540"/>
                  <a:pt x="4870666" y="160909"/>
                </a:cubicBezTo>
                <a:cubicBezTo>
                  <a:pt x="4848746" y="147278"/>
                  <a:pt x="4822368" y="140462"/>
                  <a:pt x="4791545" y="140462"/>
                </a:cubicBezTo>
                <a:cubicBezTo>
                  <a:pt x="4762513" y="140462"/>
                  <a:pt x="4737621" y="146981"/>
                  <a:pt x="4716869" y="160020"/>
                </a:cubicBezTo>
                <a:cubicBezTo>
                  <a:pt x="4696727" y="173059"/>
                  <a:pt x="4686643" y="189357"/>
                  <a:pt x="4686643" y="208915"/>
                </a:cubicBezTo>
                <a:cubicBezTo>
                  <a:pt x="4686643" y="222546"/>
                  <a:pt x="4690796" y="234103"/>
                  <a:pt x="4699089" y="243586"/>
                </a:cubicBezTo>
                <a:cubicBezTo>
                  <a:pt x="4707395" y="252476"/>
                  <a:pt x="4721022" y="260773"/>
                  <a:pt x="4739983" y="268478"/>
                </a:cubicBezTo>
                <a:cubicBezTo>
                  <a:pt x="4758957" y="276183"/>
                  <a:pt x="4786516" y="284776"/>
                  <a:pt x="4822660" y="294259"/>
                </a:cubicBezTo>
                <a:cubicBezTo>
                  <a:pt x="4869485" y="306705"/>
                  <a:pt x="4908601" y="319447"/>
                  <a:pt x="4940008" y="332486"/>
                </a:cubicBezTo>
                <a:cubicBezTo>
                  <a:pt x="4971428" y="345525"/>
                  <a:pt x="4998987" y="366268"/>
                  <a:pt x="5022685" y="394716"/>
                </a:cubicBezTo>
                <a:cubicBezTo>
                  <a:pt x="5046396" y="423164"/>
                  <a:pt x="5058245" y="460502"/>
                  <a:pt x="5058245" y="506730"/>
                </a:cubicBezTo>
                <a:cubicBezTo>
                  <a:pt x="5058245" y="549402"/>
                  <a:pt x="5046396" y="587036"/>
                  <a:pt x="5022685" y="619633"/>
                </a:cubicBezTo>
                <a:cubicBezTo>
                  <a:pt x="4999571" y="652230"/>
                  <a:pt x="4967275" y="677418"/>
                  <a:pt x="4925784" y="695198"/>
                </a:cubicBezTo>
                <a:cubicBezTo>
                  <a:pt x="4884306" y="712978"/>
                  <a:pt x="4836884" y="721868"/>
                  <a:pt x="4783544" y="721868"/>
                </a:cubicBezTo>
                <a:close/>
              </a:path>
            </a:pathLst>
          </a:custGeom>
          <a:solidFill>
            <a:schemeClr val="bg2"/>
          </a:solidFill>
          <a:ln w="12700" cap="flat">
            <a:noFill/>
            <a:prstDash val="solid"/>
          </a:ln>
        </p:spPr>
        <p:txBody>
          <a:bodyPr rtlCol="false" anchor="ctr"/>
          <a:lstStyle>
            <a:defPPr>
              <a:defRPr lang="zh-CN"/>
            </a:defPPr>
            <a:lvl1pPr marL="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false"/>
          </a:p>
        </p:txBody>
      </p:sp>
      <p:sp>
        <p:nvSpPr>
          <p:cNvPr id="12" name="图片 3" descr="C:/Users/ADMIN/AppData/Local/Temp/fig2wpp/@svg_01-2785&amp;1475.svg"/>
          <p:cNvSpPr/>
          <p:nvPr userDrawn="true">
            <p:custDataLst>
              <p:tags r:id="rId5"/>
            </p:custDataLst>
          </p:nvPr>
        </p:nvSpPr>
        <p:spPr>
          <a:xfrm>
            <a:off x="0" y="3098800"/>
            <a:ext cx="12192000" cy="3759200"/>
          </a:xfrm>
          <a:custGeom>
            <a:gdLst>
              <a:gd name="connsiteX0" fmla="*/ 0 w 12192000"/>
              <a:gd name="connsiteY0" fmla="*/ 0 h 3759200"/>
              <a:gd name="connsiteX1" fmla="*/ 12192000 w 12192000"/>
              <a:gd name="connsiteY1" fmla="*/ 0 h 3759200"/>
              <a:gd name="connsiteX2" fmla="*/ 12192000 w 12192000"/>
              <a:gd name="connsiteY2" fmla="*/ 3759200 h 3759200"/>
              <a:gd name="connsiteX3" fmla="*/ 0 w 12192000"/>
              <a:gd name="connsiteY3" fmla="*/ 3759200 h 37592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759200">
                <a:moveTo>
                  <a:pt x="0" y="0"/>
                </a:moveTo>
                <a:lnTo>
                  <a:pt x="12192000" y="0"/>
                </a:lnTo>
                <a:lnTo>
                  <a:pt x="12192000" y="3759200"/>
                </a:lnTo>
                <a:lnTo>
                  <a:pt x="0" y="37592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200000" scaled="false"/>
          </a:gradFill>
          <a:ln w="12700" cap="flat">
            <a:noFill/>
            <a:prstDash val="solid"/>
          </a:ln>
        </p:spPr>
        <p:txBody>
          <a:bodyPr rtlCol="false" anchor="ctr"/>
          <a:lstStyle>
            <a:defPPr>
              <a:defRPr lang="zh-CN"/>
            </a:defPPr>
            <a:lvl1pPr marL="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false"/>
          </a:p>
        </p:txBody>
      </p:sp>
      <p:sp>
        <p:nvSpPr>
          <p:cNvPr id="13" name="Ellipse 3_#color-2706&amp;6023"/>
          <p:cNvSpPr/>
          <p:nvPr userDrawn="true">
            <p:custDataLst>
              <p:tags r:id="rId6"/>
            </p:custDataLst>
          </p:nvPr>
        </p:nvSpPr>
        <p:spPr>
          <a:xfrm>
            <a:off x="8159750" y="3305175"/>
            <a:ext cx="2820035" cy="806450"/>
          </a:xfrm>
          <a:prstGeom prst="ellipse"/>
          <a:solidFill>
            <a:schemeClr val="accent1">
              <a:lumMod val="50000"/>
              <a:alpha val="48000"/>
            </a:schemeClr>
          </a:solidFill>
          <a:ln>
            <a:noFill/>
          </a:ln>
          <a:effectLst>
            <a:softEdge rad="342900"/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pic>
        <p:nvPicPr>
          <p:cNvPr id="14" name="图片 13"/>
          <p:cNvPicPr>
            <a:picLocks noChangeAspect="true"/>
          </p:cNvPicPr>
          <p:nvPr userDrawn="true">
            <p:custDataLst>
              <p:tags r:id="rId7"/>
            </p:custDataLst>
          </p:nvPr>
        </p:nvPicPr>
        <p:blipFill>
          <a:blip r:embed="rId8" r:link="rId3"/>
          <a:stretch>
            <a:fillRect/>
          </a:stretch>
        </p:blipFill>
        <p:spPr>
          <a:xfrm>
            <a:off x="7823200" y="1603375"/>
            <a:ext cx="3454400" cy="2184400"/>
          </a:xfrm>
          <a:prstGeom prst="rect"/>
        </p:spPr>
      </p:pic>
      <p:sp>
        <p:nvSpPr>
          <p:cNvPr id="4" name="Rectangle 42577_#color-2727&amp;6278">
            <a:extLst>
              <a:ext uri="{FF2B5EF4-FFF2-40B4-BE49-F238E27FC236}">
                <a16:creationId id="{9E0A1575-6785-ACFC-3A5F-A5DE3F637AA5}"/>
              </a:ext>
            </a:extLst>
          </p:cNvPr>
          <p:cNvSpPr/>
          <p:nvPr userDrawn="true">
            <p:custDataLst>
              <p:tags r:id="rId9"/>
            </p:custDataLst>
          </p:nvPr>
        </p:nvSpPr>
        <p:spPr>
          <a:xfrm>
            <a:off x="1193800" y="3977005"/>
            <a:ext cx="749300" cy="508000"/>
          </a:xfrm>
          <a:prstGeom prst="roundRect">
            <a:avLst>
              <a:gd name="adj" fmla="val 50400"/>
            </a:avLst>
          </a:prstGeom>
          <a:solidFill>
            <a:schemeClr val="accent1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none" numCol="1" spcCol="0" rtlCol="false" fromWordArt="false" anchor="ctr" anchorCtr="false" forceAA="false" compatLnSpc="true">
            <a:noAutofit/>
          </a:bodyPr>
          <a:lstStyle/>
          <a:p>
            <a:pPr lvl="0" algn="ctr">
              <a:buClrTx/>
              <a:buSzTx/>
              <a:buFontTx/>
            </a:pPr>
            <a:endParaRPr lang="en-US" sz="2400" b="true" dirty="false">
              <a:solidFill>
                <a:schemeClr val="accent1">
                  <a:lumMod val="20000"/>
                  <a:lumOff val="80000"/>
                </a:schemeClr>
              </a:solidFill>
              <a:ea typeface="MiSans Demibold" panose="00000700000000000000" charset="-122"/>
              <a:cs typeface="+mj-lt"/>
              <a:sym typeface="+mn-ea"/>
            </a:endParaRPr>
          </a:p>
        </p:txBody>
      </p:sp>
      <p:sp>
        <p:nvSpPr>
          <p:cNvPr id="6" name="Rectangle 42577_#color-2727&amp;6282">
            <a:extLst>
              <a:ext uri="{FF2B5EF4-FFF2-40B4-BE49-F238E27FC236}">
                <a16:creationId id="{D60C0575-9B4A-9B16-C04D-DFD1BFFFFAA3}"/>
              </a:ext>
            </a:extLst>
          </p:cNvPr>
          <p:cNvSpPr/>
          <p:nvPr userDrawn="true">
            <p:custDataLst>
              <p:tags r:id="rId10"/>
            </p:custDataLst>
          </p:nvPr>
        </p:nvSpPr>
        <p:spPr>
          <a:xfrm>
            <a:off x="6502400" y="3977005"/>
            <a:ext cx="749300" cy="508000"/>
          </a:xfrm>
          <a:prstGeom prst="roundRect">
            <a:avLst>
              <a:gd name="adj" fmla="val 50400"/>
            </a:avLst>
          </a:prstGeom>
          <a:solidFill>
            <a:schemeClr val="accent1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none" numCol="1" spcCol="0" rtlCol="false" fromWordArt="false" anchor="ctr" anchorCtr="false" forceAA="false" compatLnSpc="true">
            <a:noAutofit/>
          </a:bodyPr>
          <a:lstStyle/>
          <a:p>
            <a:pPr lvl="0" algn="ctr">
              <a:buClrTx/>
              <a:buSzTx/>
              <a:buFontTx/>
            </a:pPr>
            <a:endParaRPr lang="en-US" sz="2400" b="true" dirty="false">
              <a:solidFill>
                <a:schemeClr val="accent1">
                  <a:lumMod val="20000"/>
                  <a:lumOff val="80000"/>
                </a:schemeClr>
              </a:solidFill>
              <a:ea typeface="MiSans Demibold" panose="00000700000000000000" charset="-122"/>
              <a:cs typeface="+mj-lt"/>
              <a:sym typeface="+mn-ea"/>
            </a:endParaRPr>
          </a:p>
        </p:txBody>
      </p:sp>
      <p:sp>
        <p:nvSpPr>
          <p:cNvPr id="24" name="图片 15" descr="C:/Users/ADMIN/AppData/Local/Temp/fig2wpp/@svg_02-2785&amp;1483.svg">
            <a:extLst>
              <a:ext uri="{FF2B5EF4-FFF2-40B4-BE49-F238E27FC236}">
                <a16:creationId id="{EB0D114B-E0A6-CDA3-9B36-C4A4B062B9D2}"/>
              </a:ext>
            </a:extLst>
          </p:cNvPr>
          <p:cNvSpPr/>
          <p:nvPr userDrawn="true">
            <p:custDataLst>
              <p:tags r:id="rId11"/>
            </p:custDataLst>
          </p:nvPr>
        </p:nvSpPr>
        <p:spPr>
          <a:xfrm>
            <a:off x="3400445" y="1634980"/>
            <a:ext cx="5060911" cy="722756"/>
          </a:xfrm>
          <a:custGeom>
            <a:gdLst>
              <a:gd name="connsiteX0" fmla="*/ 604520 w 5060911"/>
              <a:gd name="connsiteY0" fmla="*/ 550291 h 722756"/>
              <a:gd name="connsiteX1" fmla="*/ 494284 w 5060911"/>
              <a:gd name="connsiteY1" fmla="*/ 678307 h 722756"/>
              <a:gd name="connsiteX2" fmla="*/ 332486 w 5060911"/>
              <a:gd name="connsiteY2" fmla="*/ 722757 h 722756"/>
              <a:gd name="connsiteX3" fmla="*/ 160020 w 5060911"/>
              <a:gd name="connsiteY3" fmla="*/ 677418 h 722756"/>
              <a:gd name="connsiteX4" fmla="*/ 41783 w 5060911"/>
              <a:gd name="connsiteY4" fmla="*/ 549402 h 722756"/>
              <a:gd name="connsiteX5" fmla="*/ 0 w 5060911"/>
              <a:gd name="connsiteY5" fmla="*/ 358267 h 722756"/>
              <a:gd name="connsiteX6" fmla="*/ 42672 w 5060911"/>
              <a:gd name="connsiteY6" fmla="*/ 170688 h 722756"/>
              <a:gd name="connsiteX7" fmla="*/ 162687 w 5060911"/>
              <a:gd name="connsiteY7" fmla="*/ 44450 h 722756"/>
              <a:gd name="connsiteX8" fmla="*/ 340487 w 5060911"/>
              <a:gd name="connsiteY8" fmla="*/ 0 h 722756"/>
              <a:gd name="connsiteX9" fmla="*/ 498729 w 5060911"/>
              <a:gd name="connsiteY9" fmla="*/ 46228 h 722756"/>
              <a:gd name="connsiteX10" fmla="*/ 602742 w 5060911"/>
              <a:gd name="connsiteY10" fmla="*/ 172466 h 722756"/>
              <a:gd name="connsiteX11" fmla="*/ 464947 w 5060911"/>
              <a:gd name="connsiteY11" fmla="*/ 233807 h 722756"/>
              <a:gd name="connsiteX12" fmla="*/ 410718 w 5060911"/>
              <a:gd name="connsiteY12" fmla="*/ 168021 h 722756"/>
              <a:gd name="connsiteX13" fmla="*/ 331597 w 5060911"/>
              <a:gd name="connsiteY13" fmla="*/ 145796 h 722756"/>
              <a:gd name="connsiteX14" fmla="*/ 241808 w 5060911"/>
              <a:gd name="connsiteY14" fmla="*/ 172466 h 722756"/>
              <a:gd name="connsiteX15" fmla="*/ 181356 w 5060911"/>
              <a:gd name="connsiteY15" fmla="*/ 246253 h 722756"/>
              <a:gd name="connsiteX16" fmla="*/ 160020 w 5060911"/>
              <a:gd name="connsiteY16" fmla="*/ 358267 h 722756"/>
              <a:gd name="connsiteX17" fmla="*/ 181356 w 5060911"/>
              <a:gd name="connsiteY17" fmla="*/ 473837 h 722756"/>
              <a:gd name="connsiteX18" fmla="*/ 241808 w 5060911"/>
              <a:gd name="connsiteY18" fmla="*/ 550291 h 722756"/>
              <a:gd name="connsiteX19" fmla="*/ 331597 w 5060911"/>
              <a:gd name="connsiteY19" fmla="*/ 576961 h 722756"/>
              <a:gd name="connsiteX20" fmla="*/ 408051 w 5060911"/>
              <a:gd name="connsiteY20" fmla="*/ 554736 h 722756"/>
              <a:gd name="connsiteX21" fmla="*/ 466725 w 5060911"/>
              <a:gd name="connsiteY21" fmla="*/ 488950 h 722756"/>
              <a:gd name="connsiteX22" fmla="*/ 984394 w 5060911"/>
              <a:gd name="connsiteY22" fmla="*/ 722757 h 722756"/>
              <a:gd name="connsiteX23" fmla="*/ 809261 w 5060911"/>
              <a:gd name="connsiteY23" fmla="*/ 680085 h 722756"/>
              <a:gd name="connsiteX24" fmla="*/ 695469 w 5060911"/>
              <a:gd name="connsiteY24" fmla="*/ 555625 h 722756"/>
              <a:gd name="connsiteX25" fmla="*/ 655464 w 5060911"/>
              <a:gd name="connsiteY25" fmla="*/ 361823 h 722756"/>
              <a:gd name="connsiteX26" fmla="*/ 695469 w 5060911"/>
              <a:gd name="connsiteY26" fmla="*/ 168021 h 722756"/>
              <a:gd name="connsiteX27" fmla="*/ 809261 w 5060911"/>
              <a:gd name="connsiteY27" fmla="*/ 43561 h 722756"/>
              <a:gd name="connsiteX28" fmla="*/ 984394 w 5060911"/>
              <a:gd name="connsiteY28" fmla="*/ 0 h 722756"/>
              <a:gd name="connsiteX29" fmla="*/ 1158638 w 5060911"/>
              <a:gd name="connsiteY29" fmla="*/ 43561 h 722756"/>
              <a:gd name="connsiteX30" fmla="*/ 1272426 w 5060911"/>
              <a:gd name="connsiteY30" fmla="*/ 168021 h 722756"/>
              <a:gd name="connsiteX31" fmla="*/ 1312431 w 5060911"/>
              <a:gd name="connsiteY31" fmla="*/ 361823 h 722756"/>
              <a:gd name="connsiteX32" fmla="*/ 1272426 w 5060911"/>
              <a:gd name="connsiteY32" fmla="*/ 555625 h 722756"/>
              <a:gd name="connsiteX33" fmla="*/ 1158638 w 5060911"/>
              <a:gd name="connsiteY33" fmla="*/ 680085 h 722756"/>
              <a:gd name="connsiteX34" fmla="*/ 984394 w 5060911"/>
              <a:gd name="connsiteY34" fmla="*/ 722757 h 722756"/>
              <a:gd name="connsiteX35" fmla="*/ 984394 w 5060911"/>
              <a:gd name="connsiteY35" fmla="*/ 576961 h 722756"/>
              <a:gd name="connsiteX36" fmla="*/ 1107965 w 5060911"/>
              <a:gd name="connsiteY36" fmla="*/ 520954 h 722756"/>
              <a:gd name="connsiteX37" fmla="*/ 1153304 w 5060911"/>
              <a:gd name="connsiteY37" fmla="*/ 361823 h 722756"/>
              <a:gd name="connsiteX38" fmla="*/ 1107965 w 5060911"/>
              <a:gd name="connsiteY38" fmla="*/ 202692 h 722756"/>
              <a:gd name="connsiteX39" fmla="*/ 984394 w 5060911"/>
              <a:gd name="connsiteY39" fmla="*/ 145796 h 722756"/>
              <a:gd name="connsiteX40" fmla="*/ 859934 w 5060911"/>
              <a:gd name="connsiteY40" fmla="*/ 202692 h 722756"/>
              <a:gd name="connsiteX41" fmla="*/ 814595 w 5060911"/>
              <a:gd name="connsiteY41" fmla="*/ 361823 h 722756"/>
              <a:gd name="connsiteX42" fmla="*/ 859934 w 5060911"/>
              <a:gd name="connsiteY42" fmla="*/ 520954 h 722756"/>
              <a:gd name="connsiteX43" fmla="*/ 984394 w 5060911"/>
              <a:gd name="connsiteY43" fmla="*/ 576961 h 722756"/>
              <a:gd name="connsiteX44" fmla="*/ 1565936 w 5060911"/>
              <a:gd name="connsiteY44" fmla="*/ 710311 h 722756"/>
              <a:gd name="connsiteX45" fmla="*/ 1410361 w 5060911"/>
              <a:gd name="connsiteY45" fmla="*/ 710311 h 722756"/>
              <a:gd name="connsiteX46" fmla="*/ 1410361 w 5060911"/>
              <a:gd name="connsiteY46" fmla="*/ 12446 h 722756"/>
              <a:gd name="connsiteX47" fmla="*/ 1553489 w 5060911"/>
              <a:gd name="connsiteY47" fmla="*/ 12446 h 722756"/>
              <a:gd name="connsiteX48" fmla="*/ 1831746 w 5060911"/>
              <a:gd name="connsiteY48" fmla="*/ 424053 h 722756"/>
              <a:gd name="connsiteX49" fmla="*/ 1837080 w 5060911"/>
              <a:gd name="connsiteY49" fmla="*/ 424053 h 722756"/>
              <a:gd name="connsiteX50" fmla="*/ 1837080 w 5060911"/>
              <a:gd name="connsiteY50" fmla="*/ 12446 h 722756"/>
              <a:gd name="connsiteX51" fmla="*/ 1992655 w 5060911"/>
              <a:gd name="connsiteY51" fmla="*/ 12446 h 722756"/>
              <a:gd name="connsiteX52" fmla="*/ 1992655 w 5060911"/>
              <a:gd name="connsiteY52" fmla="*/ 710311 h 722756"/>
              <a:gd name="connsiteX53" fmla="*/ 1857527 w 5060911"/>
              <a:gd name="connsiteY53" fmla="*/ 710311 h 722756"/>
              <a:gd name="connsiteX54" fmla="*/ 1571269 w 5060911"/>
              <a:gd name="connsiteY54" fmla="*/ 298704 h 722756"/>
              <a:gd name="connsiteX55" fmla="*/ 1565936 w 5060911"/>
              <a:gd name="connsiteY55" fmla="*/ 298704 h 722756"/>
              <a:gd name="connsiteX56" fmla="*/ 2426576 w 5060911"/>
              <a:gd name="connsiteY56" fmla="*/ 710311 h 722756"/>
              <a:gd name="connsiteX57" fmla="*/ 2271001 w 5060911"/>
              <a:gd name="connsiteY57" fmla="*/ 710311 h 722756"/>
              <a:gd name="connsiteX58" fmla="*/ 2271001 w 5060911"/>
              <a:gd name="connsiteY58" fmla="*/ 158242 h 722756"/>
              <a:gd name="connsiteX59" fmla="*/ 2075421 w 5060911"/>
              <a:gd name="connsiteY59" fmla="*/ 158242 h 722756"/>
              <a:gd name="connsiteX60" fmla="*/ 2075421 w 5060911"/>
              <a:gd name="connsiteY60" fmla="*/ 12446 h 722756"/>
              <a:gd name="connsiteX61" fmla="*/ 2621267 w 5060911"/>
              <a:gd name="connsiteY61" fmla="*/ 12446 h 722756"/>
              <a:gd name="connsiteX62" fmla="*/ 2621267 w 5060911"/>
              <a:gd name="connsiteY62" fmla="*/ 158242 h 722756"/>
              <a:gd name="connsiteX63" fmla="*/ 2426576 w 5060911"/>
              <a:gd name="connsiteY63" fmla="*/ 158242 h 722756"/>
              <a:gd name="connsiteX64" fmla="*/ 2859494 w 5060911"/>
              <a:gd name="connsiteY64" fmla="*/ 426720 h 722756"/>
              <a:gd name="connsiteX65" fmla="*/ 2859494 w 5060911"/>
              <a:gd name="connsiteY65" fmla="*/ 568960 h 722756"/>
              <a:gd name="connsiteX66" fmla="*/ 3183979 w 5060911"/>
              <a:gd name="connsiteY66" fmla="*/ 568960 h 722756"/>
              <a:gd name="connsiteX67" fmla="*/ 3183979 w 5060911"/>
              <a:gd name="connsiteY67" fmla="*/ 710311 h 722756"/>
              <a:gd name="connsiteX68" fmla="*/ 2703919 w 5060911"/>
              <a:gd name="connsiteY68" fmla="*/ 710311 h 722756"/>
              <a:gd name="connsiteX69" fmla="*/ 2703919 w 5060911"/>
              <a:gd name="connsiteY69" fmla="*/ 12446 h 722756"/>
              <a:gd name="connsiteX70" fmla="*/ 3173311 w 5060911"/>
              <a:gd name="connsiteY70" fmla="*/ 12446 h 722756"/>
              <a:gd name="connsiteX71" fmla="*/ 3173311 w 5060911"/>
              <a:gd name="connsiteY71" fmla="*/ 153797 h 722756"/>
              <a:gd name="connsiteX72" fmla="*/ 2859494 w 5060911"/>
              <a:gd name="connsiteY72" fmla="*/ 153797 h 722756"/>
              <a:gd name="connsiteX73" fmla="*/ 2859494 w 5060911"/>
              <a:gd name="connsiteY73" fmla="*/ 285369 h 722756"/>
              <a:gd name="connsiteX74" fmla="*/ 3156420 w 5060911"/>
              <a:gd name="connsiteY74" fmla="*/ 285369 h 722756"/>
              <a:gd name="connsiteX75" fmla="*/ 3156420 w 5060911"/>
              <a:gd name="connsiteY75" fmla="*/ 426720 h 722756"/>
              <a:gd name="connsiteX76" fmla="*/ 3430753 w 5060911"/>
              <a:gd name="connsiteY76" fmla="*/ 710311 h 722756"/>
              <a:gd name="connsiteX77" fmla="*/ 3275178 w 5060911"/>
              <a:gd name="connsiteY77" fmla="*/ 710311 h 722756"/>
              <a:gd name="connsiteX78" fmla="*/ 3275178 w 5060911"/>
              <a:gd name="connsiteY78" fmla="*/ 12446 h 722756"/>
              <a:gd name="connsiteX79" fmla="*/ 3418307 w 5060911"/>
              <a:gd name="connsiteY79" fmla="*/ 12446 h 722756"/>
              <a:gd name="connsiteX80" fmla="*/ 3696564 w 5060911"/>
              <a:gd name="connsiteY80" fmla="*/ 424053 h 722756"/>
              <a:gd name="connsiteX81" fmla="*/ 3701898 w 5060911"/>
              <a:gd name="connsiteY81" fmla="*/ 424053 h 722756"/>
              <a:gd name="connsiteX82" fmla="*/ 3701898 w 5060911"/>
              <a:gd name="connsiteY82" fmla="*/ 12446 h 722756"/>
              <a:gd name="connsiteX83" fmla="*/ 3857473 w 5060911"/>
              <a:gd name="connsiteY83" fmla="*/ 12446 h 722756"/>
              <a:gd name="connsiteX84" fmla="*/ 3857473 w 5060911"/>
              <a:gd name="connsiteY84" fmla="*/ 710311 h 722756"/>
              <a:gd name="connsiteX85" fmla="*/ 3722345 w 5060911"/>
              <a:gd name="connsiteY85" fmla="*/ 710311 h 722756"/>
              <a:gd name="connsiteX86" fmla="*/ 3436087 w 5060911"/>
              <a:gd name="connsiteY86" fmla="*/ 298704 h 722756"/>
              <a:gd name="connsiteX87" fmla="*/ 3430753 w 5060911"/>
              <a:gd name="connsiteY87" fmla="*/ 298704 h 722756"/>
              <a:gd name="connsiteX88" fmla="*/ 4291394 w 5060911"/>
              <a:gd name="connsiteY88" fmla="*/ 710311 h 722756"/>
              <a:gd name="connsiteX89" fmla="*/ 4135818 w 5060911"/>
              <a:gd name="connsiteY89" fmla="*/ 710311 h 722756"/>
              <a:gd name="connsiteX90" fmla="*/ 4135818 w 5060911"/>
              <a:gd name="connsiteY90" fmla="*/ 158242 h 722756"/>
              <a:gd name="connsiteX91" fmla="*/ 3940239 w 5060911"/>
              <a:gd name="connsiteY91" fmla="*/ 158242 h 722756"/>
              <a:gd name="connsiteX92" fmla="*/ 3940239 w 5060911"/>
              <a:gd name="connsiteY92" fmla="*/ 12446 h 722756"/>
              <a:gd name="connsiteX93" fmla="*/ 4486085 w 5060911"/>
              <a:gd name="connsiteY93" fmla="*/ 12446 h 722756"/>
              <a:gd name="connsiteX94" fmla="*/ 4486085 w 5060911"/>
              <a:gd name="connsiteY94" fmla="*/ 158242 h 722756"/>
              <a:gd name="connsiteX95" fmla="*/ 4291394 w 5060911"/>
              <a:gd name="connsiteY95" fmla="*/ 158242 h 722756"/>
              <a:gd name="connsiteX96" fmla="*/ 4783544 w 5060911"/>
              <a:gd name="connsiteY96" fmla="*/ 721868 h 722756"/>
              <a:gd name="connsiteX97" fmla="*/ 4612856 w 5060911"/>
              <a:gd name="connsiteY97" fmla="*/ 674751 h 722756"/>
              <a:gd name="connsiteX98" fmla="*/ 4503509 w 5060911"/>
              <a:gd name="connsiteY98" fmla="*/ 550291 h 722756"/>
              <a:gd name="connsiteX99" fmla="*/ 4638637 w 5060911"/>
              <a:gd name="connsiteY99" fmla="*/ 488061 h 722756"/>
              <a:gd name="connsiteX100" fmla="*/ 4695533 w 5060911"/>
              <a:gd name="connsiteY100" fmla="*/ 558292 h 722756"/>
              <a:gd name="connsiteX101" fmla="*/ 4784433 w 5060911"/>
              <a:gd name="connsiteY101" fmla="*/ 581406 h 722756"/>
              <a:gd name="connsiteX102" fmla="*/ 4867999 w 5060911"/>
              <a:gd name="connsiteY102" fmla="*/ 563626 h 722756"/>
              <a:gd name="connsiteX103" fmla="*/ 4899114 w 5060911"/>
              <a:gd name="connsiteY103" fmla="*/ 514731 h 722756"/>
              <a:gd name="connsiteX104" fmla="*/ 4887557 w 5060911"/>
              <a:gd name="connsiteY104" fmla="*/ 479171 h 722756"/>
              <a:gd name="connsiteX105" fmla="*/ 4847552 w 5060911"/>
              <a:gd name="connsiteY105" fmla="*/ 452501 h 722756"/>
              <a:gd name="connsiteX106" fmla="*/ 4764875 w 5060911"/>
              <a:gd name="connsiteY106" fmla="*/ 424942 h 722756"/>
              <a:gd name="connsiteX107" fmla="*/ 4645749 w 5060911"/>
              <a:gd name="connsiteY107" fmla="*/ 385826 h 722756"/>
              <a:gd name="connsiteX108" fmla="*/ 4563072 w 5060911"/>
              <a:gd name="connsiteY108" fmla="*/ 324485 h 722756"/>
              <a:gd name="connsiteX109" fmla="*/ 4527512 w 5060911"/>
              <a:gd name="connsiteY109" fmla="*/ 212471 h 722756"/>
              <a:gd name="connsiteX110" fmla="*/ 4562183 w 5060911"/>
              <a:gd name="connsiteY110" fmla="*/ 103124 h 722756"/>
              <a:gd name="connsiteX111" fmla="*/ 4658195 w 5060911"/>
              <a:gd name="connsiteY111" fmla="*/ 27559 h 722756"/>
              <a:gd name="connsiteX112" fmla="*/ 4793323 w 5060911"/>
              <a:gd name="connsiteY112" fmla="*/ 0 h 722756"/>
              <a:gd name="connsiteX113" fmla="*/ 5060912 w 5060911"/>
              <a:gd name="connsiteY113" fmla="*/ 164465 h 722756"/>
              <a:gd name="connsiteX114" fmla="*/ 4927562 w 5060911"/>
              <a:gd name="connsiteY114" fmla="*/ 227584 h 722756"/>
              <a:gd name="connsiteX115" fmla="*/ 4870666 w 5060911"/>
              <a:gd name="connsiteY115" fmla="*/ 160909 h 722756"/>
              <a:gd name="connsiteX116" fmla="*/ 4791545 w 5060911"/>
              <a:gd name="connsiteY116" fmla="*/ 140462 h 722756"/>
              <a:gd name="connsiteX117" fmla="*/ 4716869 w 5060911"/>
              <a:gd name="connsiteY117" fmla="*/ 160020 h 722756"/>
              <a:gd name="connsiteX118" fmla="*/ 4686643 w 5060911"/>
              <a:gd name="connsiteY118" fmla="*/ 208915 h 722756"/>
              <a:gd name="connsiteX119" fmla="*/ 4699089 w 5060911"/>
              <a:gd name="connsiteY119" fmla="*/ 243586 h 722756"/>
              <a:gd name="connsiteX120" fmla="*/ 4739983 w 5060911"/>
              <a:gd name="connsiteY120" fmla="*/ 268478 h 722756"/>
              <a:gd name="connsiteX121" fmla="*/ 4822660 w 5060911"/>
              <a:gd name="connsiteY121" fmla="*/ 294259 h 722756"/>
              <a:gd name="connsiteX122" fmla="*/ 4940008 w 5060911"/>
              <a:gd name="connsiteY122" fmla="*/ 332486 h 722756"/>
              <a:gd name="connsiteX123" fmla="*/ 5022685 w 5060911"/>
              <a:gd name="connsiteY123" fmla="*/ 394716 h 722756"/>
              <a:gd name="connsiteX124" fmla="*/ 5058245 w 5060911"/>
              <a:gd name="connsiteY124" fmla="*/ 506730 h 722756"/>
              <a:gd name="connsiteX125" fmla="*/ 5022685 w 5060911"/>
              <a:gd name="connsiteY125" fmla="*/ 619633 h 722756"/>
              <a:gd name="connsiteX126" fmla="*/ 4925784 w 5060911"/>
              <a:gd name="connsiteY126" fmla="*/ 695198 h 722756"/>
              <a:gd name="connsiteX127" fmla="*/ 4783544 w 5060911"/>
              <a:gd name="connsiteY127" fmla="*/ 721868 h 72275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</a:cxnLst>
            <a:rect l="l" t="t" r="r" b="b"/>
            <a:pathLst>
              <a:path w="5060911" h="722756">
                <a:moveTo>
                  <a:pt x="604520" y="550291"/>
                </a:moveTo>
                <a:cubicBezTo>
                  <a:pt x="578443" y="605409"/>
                  <a:pt x="541697" y="648081"/>
                  <a:pt x="494284" y="678307"/>
                </a:cubicBezTo>
                <a:cubicBezTo>
                  <a:pt x="447463" y="707940"/>
                  <a:pt x="393531" y="722757"/>
                  <a:pt x="332486" y="722757"/>
                </a:cubicBezTo>
                <a:cubicBezTo>
                  <a:pt x="267885" y="722757"/>
                  <a:pt x="210397" y="707644"/>
                  <a:pt x="160020" y="677418"/>
                </a:cubicBezTo>
                <a:cubicBezTo>
                  <a:pt x="109643" y="647192"/>
                  <a:pt x="70231" y="604520"/>
                  <a:pt x="41783" y="549402"/>
                </a:cubicBezTo>
                <a:cubicBezTo>
                  <a:pt x="13928" y="493691"/>
                  <a:pt x="0" y="429980"/>
                  <a:pt x="0" y="358267"/>
                </a:cubicBezTo>
                <a:cubicBezTo>
                  <a:pt x="0" y="287147"/>
                  <a:pt x="14224" y="224621"/>
                  <a:pt x="42672" y="170688"/>
                </a:cubicBezTo>
                <a:cubicBezTo>
                  <a:pt x="71120" y="116163"/>
                  <a:pt x="111125" y="74083"/>
                  <a:pt x="162687" y="44450"/>
                </a:cubicBezTo>
                <a:cubicBezTo>
                  <a:pt x="214249" y="14817"/>
                  <a:pt x="273516" y="0"/>
                  <a:pt x="340487" y="0"/>
                </a:cubicBezTo>
                <a:cubicBezTo>
                  <a:pt x="402124" y="0"/>
                  <a:pt x="454872" y="15409"/>
                  <a:pt x="498729" y="46228"/>
                </a:cubicBezTo>
                <a:cubicBezTo>
                  <a:pt x="542586" y="76454"/>
                  <a:pt x="577257" y="118533"/>
                  <a:pt x="602742" y="172466"/>
                </a:cubicBezTo>
                <a:lnTo>
                  <a:pt x="464947" y="233807"/>
                </a:lnTo>
                <a:cubicBezTo>
                  <a:pt x="452501" y="204766"/>
                  <a:pt x="434425" y="182838"/>
                  <a:pt x="410718" y="168021"/>
                </a:cubicBezTo>
                <a:cubicBezTo>
                  <a:pt x="387604" y="153204"/>
                  <a:pt x="361230" y="145796"/>
                  <a:pt x="331597" y="145796"/>
                </a:cubicBezTo>
                <a:cubicBezTo>
                  <a:pt x="297815" y="145796"/>
                  <a:pt x="267885" y="154686"/>
                  <a:pt x="241808" y="172466"/>
                </a:cubicBezTo>
                <a:cubicBezTo>
                  <a:pt x="216323" y="189653"/>
                  <a:pt x="196173" y="214249"/>
                  <a:pt x="181356" y="246253"/>
                </a:cubicBezTo>
                <a:cubicBezTo>
                  <a:pt x="167132" y="278257"/>
                  <a:pt x="160020" y="315595"/>
                  <a:pt x="160020" y="358267"/>
                </a:cubicBezTo>
                <a:cubicBezTo>
                  <a:pt x="160020" y="402124"/>
                  <a:pt x="167132" y="440648"/>
                  <a:pt x="181356" y="473837"/>
                </a:cubicBezTo>
                <a:cubicBezTo>
                  <a:pt x="196173" y="506434"/>
                  <a:pt x="216323" y="531918"/>
                  <a:pt x="241808" y="550291"/>
                </a:cubicBezTo>
                <a:cubicBezTo>
                  <a:pt x="267885" y="568071"/>
                  <a:pt x="297815" y="576961"/>
                  <a:pt x="331597" y="576961"/>
                </a:cubicBezTo>
                <a:cubicBezTo>
                  <a:pt x="360045" y="576961"/>
                  <a:pt x="385530" y="569553"/>
                  <a:pt x="408051" y="554736"/>
                </a:cubicBezTo>
                <a:cubicBezTo>
                  <a:pt x="431165" y="539327"/>
                  <a:pt x="450723" y="517398"/>
                  <a:pt x="466725" y="488950"/>
                </a:cubicBezTo>
                <a:close/>
                <a:moveTo>
                  <a:pt x="984394" y="722757"/>
                </a:moveTo>
                <a:cubicBezTo>
                  <a:pt x="916830" y="722757"/>
                  <a:pt x="858453" y="708533"/>
                  <a:pt x="809261" y="680085"/>
                </a:cubicBezTo>
                <a:cubicBezTo>
                  <a:pt x="760070" y="651044"/>
                  <a:pt x="722139" y="609558"/>
                  <a:pt x="695469" y="555625"/>
                </a:cubicBezTo>
                <a:cubicBezTo>
                  <a:pt x="668799" y="501100"/>
                  <a:pt x="655464" y="436499"/>
                  <a:pt x="655464" y="361823"/>
                </a:cubicBezTo>
                <a:cubicBezTo>
                  <a:pt x="655464" y="286554"/>
                  <a:pt x="668799" y="221954"/>
                  <a:pt x="695469" y="168021"/>
                </a:cubicBezTo>
                <a:cubicBezTo>
                  <a:pt x="722139" y="113496"/>
                  <a:pt x="760070" y="72009"/>
                  <a:pt x="809261" y="43561"/>
                </a:cubicBezTo>
                <a:cubicBezTo>
                  <a:pt x="858453" y="14520"/>
                  <a:pt x="916830" y="0"/>
                  <a:pt x="984394" y="0"/>
                </a:cubicBezTo>
                <a:cubicBezTo>
                  <a:pt x="1051366" y="0"/>
                  <a:pt x="1109447" y="14520"/>
                  <a:pt x="1158638" y="43561"/>
                </a:cubicBezTo>
                <a:cubicBezTo>
                  <a:pt x="1207830" y="72009"/>
                  <a:pt x="1245756" y="113496"/>
                  <a:pt x="1272426" y="168021"/>
                </a:cubicBezTo>
                <a:cubicBezTo>
                  <a:pt x="1299096" y="221954"/>
                  <a:pt x="1312431" y="286554"/>
                  <a:pt x="1312431" y="361823"/>
                </a:cubicBezTo>
                <a:cubicBezTo>
                  <a:pt x="1312431" y="436499"/>
                  <a:pt x="1299096" y="501100"/>
                  <a:pt x="1272426" y="555625"/>
                </a:cubicBezTo>
                <a:cubicBezTo>
                  <a:pt x="1245756" y="609558"/>
                  <a:pt x="1207830" y="651044"/>
                  <a:pt x="1158638" y="680085"/>
                </a:cubicBezTo>
                <a:cubicBezTo>
                  <a:pt x="1109447" y="708533"/>
                  <a:pt x="1051366" y="722757"/>
                  <a:pt x="984394" y="722757"/>
                </a:cubicBezTo>
                <a:close/>
                <a:moveTo>
                  <a:pt x="984394" y="576961"/>
                </a:moveTo>
                <a:cubicBezTo>
                  <a:pt x="1036549" y="576961"/>
                  <a:pt x="1077739" y="558292"/>
                  <a:pt x="1107965" y="520954"/>
                </a:cubicBezTo>
                <a:cubicBezTo>
                  <a:pt x="1138191" y="483023"/>
                  <a:pt x="1153304" y="429980"/>
                  <a:pt x="1153304" y="361823"/>
                </a:cubicBezTo>
                <a:cubicBezTo>
                  <a:pt x="1153304" y="293666"/>
                  <a:pt x="1138191" y="240623"/>
                  <a:pt x="1107965" y="202692"/>
                </a:cubicBezTo>
                <a:cubicBezTo>
                  <a:pt x="1078332" y="164761"/>
                  <a:pt x="1037142" y="145796"/>
                  <a:pt x="984394" y="145796"/>
                </a:cubicBezTo>
                <a:cubicBezTo>
                  <a:pt x="931647" y="145796"/>
                  <a:pt x="890160" y="164761"/>
                  <a:pt x="859934" y="202692"/>
                </a:cubicBezTo>
                <a:cubicBezTo>
                  <a:pt x="829708" y="240623"/>
                  <a:pt x="814595" y="293666"/>
                  <a:pt x="814595" y="361823"/>
                </a:cubicBezTo>
                <a:cubicBezTo>
                  <a:pt x="814595" y="429980"/>
                  <a:pt x="829708" y="483023"/>
                  <a:pt x="859934" y="520954"/>
                </a:cubicBezTo>
                <a:cubicBezTo>
                  <a:pt x="890160" y="558292"/>
                  <a:pt x="931647" y="576961"/>
                  <a:pt x="984394" y="576961"/>
                </a:cubicBezTo>
                <a:close/>
                <a:moveTo>
                  <a:pt x="1565936" y="710311"/>
                </a:moveTo>
                <a:lnTo>
                  <a:pt x="1410361" y="710311"/>
                </a:lnTo>
                <a:lnTo>
                  <a:pt x="1410361" y="12446"/>
                </a:lnTo>
                <a:lnTo>
                  <a:pt x="1553489" y="12446"/>
                </a:lnTo>
                <a:lnTo>
                  <a:pt x="1831746" y="424053"/>
                </a:lnTo>
                <a:lnTo>
                  <a:pt x="1837080" y="424053"/>
                </a:lnTo>
                <a:lnTo>
                  <a:pt x="1837080" y="12446"/>
                </a:lnTo>
                <a:lnTo>
                  <a:pt x="1992655" y="12446"/>
                </a:lnTo>
                <a:lnTo>
                  <a:pt x="1992655" y="710311"/>
                </a:lnTo>
                <a:lnTo>
                  <a:pt x="1857527" y="710311"/>
                </a:lnTo>
                <a:lnTo>
                  <a:pt x="1571269" y="298704"/>
                </a:lnTo>
                <a:lnTo>
                  <a:pt x="1565936" y="298704"/>
                </a:lnTo>
                <a:close/>
                <a:moveTo>
                  <a:pt x="2426576" y="710311"/>
                </a:moveTo>
                <a:lnTo>
                  <a:pt x="2271001" y="710311"/>
                </a:lnTo>
                <a:lnTo>
                  <a:pt x="2271001" y="158242"/>
                </a:lnTo>
                <a:lnTo>
                  <a:pt x="2075421" y="158242"/>
                </a:lnTo>
                <a:lnTo>
                  <a:pt x="2075421" y="12446"/>
                </a:lnTo>
                <a:lnTo>
                  <a:pt x="2621267" y="12446"/>
                </a:lnTo>
                <a:lnTo>
                  <a:pt x="2621267" y="158242"/>
                </a:lnTo>
                <a:lnTo>
                  <a:pt x="2426576" y="158242"/>
                </a:lnTo>
                <a:close/>
                <a:moveTo>
                  <a:pt x="2859494" y="426720"/>
                </a:moveTo>
                <a:lnTo>
                  <a:pt x="2859494" y="568960"/>
                </a:lnTo>
                <a:lnTo>
                  <a:pt x="3183979" y="568960"/>
                </a:lnTo>
                <a:lnTo>
                  <a:pt x="3183979" y="710311"/>
                </a:lnTo>
                <a:lnTo>
                  <a:pt x="2703919" y="710311"/>
                </a:lnTo>
                <a:lnTo>
                  <a:pt x="2703919" y="12446"/>
                </a:lnTo>
                <a:lnTo>
                  <a:pt x="3173311" y="12446"/>
                </a:lnTo>
                <a:lnTo>
                  <a:pt x="3173311" y="153797"/>
                </a:lnTo>
                <a:lnTo>
                  <a:pt x="2859494" y="153797"/>
                </a:lnTo>
                <a:lnTo>
                  <a:pt x="2859494" y="285369"/>
                </a:lnTo>
                <a:lnTo>
                  <a:pt x="3156420" y="285369"/>
                </a:lnTo>
                <a:lnTo>
                  <a:pt x="3156420" y="426720"/>
                </a:lnTo>
                <a:close/>
                <a:moveTo>
                  <a:pt x="3430753" y="710311"/>
                </a:moveTo>
                <a:lnTo>
                  <a:pt x="3275178" y="710311"/>
                </a:lnTo>
                <a:lnTo>
                  <a:pt x="3275178" y="12446"/>
                </a:lnTo>
                <a:lnTo>
                  <a:pt x="3418307" y="12446"/>
                </a:lnTo>
                <a:lnTo>
                  <a:pt x="3696564" y="424053"/>
                </a:lnTo>
                <a:lnTo>
                  <a:pt x="3701898" y="424053"/>
                </a:lnTo>
                <a:lnTo>
                  <a:pt x="3701898" y="12446"/>
                </a:lnTo>
                <a:lnTo>
                  <a:pt x="3857473" y="12446"/>
                </a:lnTo>
                <a:lnTo>
                  <a:pt x="3857473" y="710311"/>
                </a:lnTo>
                <a:lnTo>
                  <a:pt x="3722345" y="710311"/>
                </a:lnTo>
                <a:lnTo>
                  <a:pt x="3436087" y="298704"/>
                </a:lnTo>
                <a:lnTo>
                  <a:pt x="3430753" y="298704"/>
                </a:lnTo>
                <a:close/>
                <a:moveTo>
                  <a:pt x="4291394" y="710311"/>
                </a:moveTo>
                <a:lnTo>
                  <a:pt x="4135818" y="710311"/>
                </a:lnTo>
                <a:lnTo>
                  <a:pt x="4135818" y="158242"/>
                </a:lnTo>
                <a:lnTo>
                  <a:pt x="3940239" y="158242"/>
                </a:lnTo>
                <a:lnTo>
                  <a:pt x="3940239" y="12446"/>
                </a:lnTo>
                <a:lnTo>
                  <a:pt x="4486085" y="12446"/>
                </a:lnTo>
                <a:lnTo>
                  <a:pt x="4486085" y="158242"/>
                </a:lnTo>
                <a:lnTo>
                  <a:pt x="4291394" y="158242"/>
                </a:lnTo>
                <a:close/>
                <a:moveTo>
                  <a:pt x="4783544" y="721868"/>
                </a:moveTo>
                <a:cubicBezTo>
                  <a:pt x="4718355" y="721868"/>
                  <a:pt x="4661459" y="706162"/>
                  <a:pt x="4612856" y="674751"/>
                </a:cubicBezTo>
                <a:cubicBezTo>
                  <a:pt x="4564266" y="643340"/>
                  <a:pt x="4527817" y="601853"/>
                  <a:pt x="4503509" y="550291"/>
                </a:cubicBezTo>
                <a:lnTo>
                  <a:pt x="4638637" y="488061"/>
                </a:lnTo>
                <a:cubicBezTo>
                  <a:pt x="4651083" y="518880"/>
                  <a:pt x="4670057" y="542290"/>
                  <a:pt x="4695533" y="558292"/>
                </a:cubicBezTo>
                <a:cubicBezTo>
                  <a:pt x="4721022" y="573701"/>
                  <a:pt x="4750651" y="581406"/>
                  <a:pt x="4784433" y="581406"/>
                </a:cubicBezTo>
                <a:cubicBezTo>
                  <a:pt x="4819409" y="581406"/>
                  <a:pt x="4847260" y="575479"/>
                  <a:pt x="4867999" y="563626"/>
                </a:cubicBezTo>
                <a:cubicBezTo>
                  <a:pt x="4888751" y="551180"/>
                  <a:pt x="4899114" y="534882"/>
                  <a:pt x="4899114" y="514731"/>
                </a:cubicBezTo>
                <a:cubicBezTo>
                  <a:pt x="4899114" y="500507"/>
                  <a:pt x="4895266" y="488654"/>
                  <a:pt x="4887557" y="479171"/>
                </a:cubicBezTo>
                <a:cubicBezTo>
                  <a:pt x="4879861" y="469688"/>
                  <a:pt x="4866526" y="460798"/>
                  <a:pt x="4847552" y="452501"/>
                </a:cubicBezTo>
                <a:cubicBezTo>
                  <a:pt x="4828591" y="444204"/>
                  <a:pt x="4801032" y="435017"/>
                  <a:pt x="4764875" y="424942"/>
                </a:cubicBezTo>
                <a:cubicBezTo>
                  <a:pt x="4716869" y="411903"/>
                  <a:pt x="4677169" y="398865"/>
                  <a:pt x="4645749" y="385826"/>
                </a:cubicBezTo>
                <a:cubicBezTo>
                  <a:pt x="4614939" y="372787"/>
                  <a:pt x="4587380" y="352340"/>
                  <a:pt x="4563072" y="324485"/>
                </a:cubicBezTo>
                <a:cubicBezTo>
                  <a:pt x="4539374" y="296037"/>
                  <a:pt x="4527512" y="258699"/>
                  <a:pt x="4527512" y="212471"/>
                </a:cubicBezTo>
                <a:cubicBezTo>
                  <a:pt x="4527512" y="171577"/>
                  <a:pt x="4539069" y="135128"/>
                  <a:pt x="4562183" y="103124"/>
                </a:cubicBezTo>
                <a:cubicBezTo>
                  <a:pt x="4585894" y="70527"/>
                  <a:pt x="4617898" y="45339"/>
                  <a:pt x="4658195" y="27559"/>
                </a:cubicBezTo>
                <a:cubicBezTo>
                  <a:pt x="4699089" y="9186"/>
                  <a:pt x="4744136" y="0"/>
                  <a:pt x="4793323" y="0"/>
                </a:cubicBezTo>
                <a:cubicBezTo>
                  <a:pt x="4917783" y="0"/>
                  <a:pt x="5006988" y="54822"/>
                  <a:pt x="5060912" y="164465"/>
                </a:cubicBezTo>
                <a:lnTo>
                  <a:pt x="4927562" y="227584"/>
                </a:lnTo>
                <a:cubicBezTo>
                  <a:pt x="4912157" y="196765"/>
                  <a:pt x="4893196" y="174540"/>
                  <a:pt x="4870666" y="160909"/>
                </a:cubicBezTo>
                <a:cubicBezTo>
                  <a:pt x="4848746" y="147278"/>
                  <a:pt x="4822368" y="140462"/>
                  <a:pt x="4791545" y="140462"/>
                </a:cubicBezTo>
                <a:cubicBezTo>
                  <a:pt x="4762513" y="140462"/>
                  <a:pt x="4737621" y="146981"/>
                  <a:pt x="4716869" y="160020"/>
                </a:cubicBezTo>
                <a:cubicBezTo>
                  <a:pt x="4696727" y="173059"/>
                  <a:pt x="4686643" y="189357"/>
                  <a:pt x="4686643" y="208915"/>
                </a:cubicBezTo>
                <a:cubicBezTo>
                  <a:pt x="4686643" y="222546"/>
                  <a:pt x="4690796" y="234103"/>
                  <a:pt x="4699089" y="243586"/>
                </a:cubicBezTo>
                <a:cubicBezTo>
                  <a:pt x="4707395" y="252476"/>
                  <a:pt x="4721022" y="260773"/>
                  <a:pt x="4739983" y="268478"/>
                </a:cubicBezTo>
                <a:cubicBezTo>
                  <a:pt x="4758957" y="276183"/>
                  <a:pt x="4786516" y="284776"/>
                  <a:pt x="4822660" y="294259"/>
                </a:cubicBezTo>
                <a:cubicBezTo>
                  <a:pt x="4869485" y="306705"/>
                  <a:pt x="4908601" y="319447"/>
                  <a:pt x="4940008" y="332486"/>
                </a:cubicBezTo>
                <a:cubicBezTo>
                  <a:pt x="4971428" y="345525"/>
                  <a:pt x="4998987" y="366268"/>
                  <a:pt x="5022685" y="394716"/>
                </a:cubicBezTo>
                <a:cubicBezTo>
                  <a:pt x="5046396" y="423164"/>
                  <a:pt x="5058245" y="460502"/>
                  <a:pt x="5058245" y="506730"/>
                </a:cubicBezTo>
                <a:cubicBezTo>
                  <a:pt x="5058245" y="549402"/>
                  <a:pt x="5046396" y="587036"/>
                  <a:pt x="5022685" y="619633"/>
                </a:cubicBezTo>
                <a:cubicBezTo>
                  <a:pt x="4999571" y="652230"/>
                  <a:pt x="4967275" y="677418"/>
                  <a:pt x="4925784" y="695198"/>
                </a:cubicBezTo>
                <a:cubicBezTo>
                  <a:pt x="4884306" y="712978"/>
                  <a:pt x="4836884" y="721868"/>
                  <a:pt x="4783544" y="721868"/>
                </a:cubicBezTo>
                <a:close/>
              </a:path>
            </a:pathLst>
          </a:custGeom>
          <a:solidFill>
            <a:schemeClr val="accent1">
              <a:alpha val="8000"/>
            </a:schemeClr>
          </a:solidFill>
          <a:ln w="12700" cap="flat">
            <a:noFill/>
            <a:prstDash val="solid"/>
          </a:ln>
        </p:spPr>
        <p:txBody>
          <a:bodyPr rtlCol="false" anchor="ctr"/>
          <a:lstStyle>
            <a:defPPr>
              <a:defRPr lang="zh-CN"/>
            </a:defPPr>
            <a:lvl1pPr marL="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false"/>
          </a:p>
        </p:txBody>
      </p:sp>
      <p:sp>
        <p:nvSpPr>
          <p:cNvPr id="26" name="文本占位符 25">
            <a:extLst>
              <a:ext uri="{FF2B5EF4-FFF2-40B4-BE49-F238E27FC236}">
                <a16:creationId id="{9C7EEEE4-0546-58BD-936B-AB7259AAF125}"/>
              </a:ext>
            </a:extLst>
          </p:cNvPr>
          <p:cNvSpPr>
            <a:spLocks noGrp="true"/>
          </p:cNvSpPr>
          <p:nvPr>
            <p:ph type="body" sz="quarter" idx="10" hasCustomPrompt="true"/>
          </p:nvPr>
        </p:nvSpPr>
        <p:spPr>
          <a:xfrm>
            <a:off x="1131908" y="1455814"/>
            <a:ext cx="2243137" cy="108108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lang="zh-CN" altLang="en-US" sz="6500" b="true" kern="1200" dirty="fals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zh-CN" altLang="en-US" dirty="false"/>
              <a:t>目录</a:t>
            </a:r>
          </a:p>
        </p:txBody>
      </p:sp>
      <p:sp>
        <p:nvSpPr>
          <p:cNvPr id="28" name="文本占位符 27">
            <a:extLst>
              <a:ext uri="{FF2B5EF4-FFF2-40B4-BE49-F238E27FC236}">
                <a16:creationId id="{5408A1DF-5CA0-69C3-4C05-92B52D80B6E9}"/>
              </a:ext>
            </a:extLst>
          </p:cNvPr>
          <p:cNvSpPr>
            <a:spLocks noGrp="true"/>
          </p:cNvSpPr>
          <p:nvPr>
            <p:ph type="body" sz="quarter" idx="11" hasCustomPrompt="true"/>
          </p:nvPr>
        </p:nvSpPr>
        <p:spPr>
          <a:xfrm>
            <a:off x="1193800" y="3977005"/>
            <a:ext cx="749300" cy="508000"/>
          </a:xfrm>
        </p:spPr>
        <p:txBody>
          <a:bodyPr/>
          <a:lstStyle>
            <a:lvl1pPr marL="0" indent="0" algn="ctr">
              <a:buNone/>
              <a:defRPr lang="zh-CN" altLang="en-US" sz="2400" b="true" kern="1200" dirty="false">
                <a:solidFill>
                  <a:schemeClr val="accent1">
                    <a:lumMod val="20000"/>
                    <a:lumOff val="80000"/>
                  </a:schemeClr>
                </a:solidFill>
                <a:latin typeface="+mn-ea"/>
                <a:ea typeface="+mn-ea"/>
                <a:cs typeface="+mj-lt"/>
              </a:defRPr>
            </a:lvl1pPr>
          </a:lstStyle>
          <a:p>
            <a:pPr lvl="0"/>
            <a:r>
              <a:rPr lang="zh-CN" altLang="en-US" dirty="false"/>
              <a:t>编号</a:t>
            </a:r>
            <a:r>
              <a:rPr lang="en-US" altLang="zh-CN" dirty="false"/>
              <a:t>1</a:t>
            </a:r>
            <a:endParaRPr lang="zh-CN" altLang="en-US" dirty="false"/>
          </a:p>
        </p:txBody>
      </p:sp>
      <p:sp>
        <p:nvSpPr>
          <p:cNvPr id="43" name="文本占位符 27">
            <a:extLst>
              <a:ext uri="{FF2B5EF4-FFF2-40B4-BE49-F238E27FC236}">
                <a16:creationId id="{D08D9BBE-6884-2C80-E50B-1D6888ABF6AA}"/>
              </a:ext>
            </a:extLst>
          </p:cNvPr>
          <p:cNvSpPr>
            <a:spLocks noGrp="true"/>
          </p:cNvSpPr>
          <p:nvPr>
            <p:ph type="body" sz="quarter" idx="12" hasCustomPrompt="true"/>
          </p:nvPr>
        </p:nvSpPr>
        <p:spPr>
          <a:xfrm>
            <a:off x="6502400" y="3979926"/>
            <a:ext cx="749300" cy="508000"/>
          </a:xfrm>
        </p:spPr>
        <p:txBody>
          <a:bodyPr/>
          <a:lstStyle>
            <a:lvl1pPr marL="0" indent="0" algn="ctr">
              <a:buNone/>
              <a:defRPr lang="zh-CN" altLang="en-US" sz="2400" b="true" kern="1200" dirty="false">
                <a:solidFill>
                  <a:schemeClr val="accent1">
                    <a:lumMod val="20000"/>
                    <a:lumOff val="80000"/>
                  </a:schemeClr>
                </a:solidFill>
                <a:latin typeface="+mn-ea"/>
                <a:ea typeface="+mn-ea"/>
                <a:cs typeface="+mj-lt"/>
              </a:defRPr>
            </a:lvl1pPr>
          </a:lstStyle>
          <a:p>
            <a:pPr lvl="0"/>
            <a:r>
              <a:rPr lang="zh-CN" altLang="en-US" dirty="false"/>
              <a:t>编号</a:t>
            </a:r>
            <a:r>
              <a:rPr lang="en-US" altLang="zh-CN" dirty="false"/>
              <a:t>2</a:t>
            </a:r>
            <a:endParaRPr lang="zh-CN" altLang="en-US" dirty="false"/>
          </a:p>
        </p:txBody>
      </p:sp>
      <p:sp>
        <p:nvSpPr>
          <p:cNvPr id="49" name="文本占位符 48">
            <a:extLst>
              <a:ext uri="{FF2B5EF4-FFF2-40B4-BE49-F238E27FC236}">
                <a16:creationId id="{CFEC1DFF-680E-B941-9C3C-36583FC673A7}"/>
              </a:ext>
            </a:extLst>
          </p:cNvPr>
          <p:cNvSpPr>
            <a:spLocks noGrp="true"/>
          </p:cNvSpPr>
          <p:nvPr>
            <p:ph type="body" sz="quarter" idx="17" hasCustomPrompt="true"/>
          </p:nvPr>
        </p:nvSpPr>
        <p:spPr>
          <a:xfrm>
            <a:off x="2146300" y="3767138"/>
            <a:ext cx="3848100" cy="92710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lang="zh-CN" altLang="en-US" sz="2400" kern="1200" spc="300" dirty="false">
                <a:solidFill>
                  <a:schemeClr val="accent1">
                    <a:lumMod val="20000"/>
                    <a:lumOff val="80000"/>
                  </a:schemeClr>
                </a:soli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false"/>
              <a:t>标题</a:t>
            </a:r>
            <a:r>
              <a:rPr lang="en-US" altLang="zh-CN" dirty="false"/>
              <a:t>1</a:t>
            </a:r>
            <a:endParaRPr lang="zh-CN" altLang="en-US" dirty="false"/>
          </a:p>
        </p:txBody>
      </p:sp>
      <p:sp>
        <p:nvSpPr>
          <p:cNvPr id="50" name="文本占位符 48">
            <a:extLst>
              <a:ext uri="{FF2B5EF4-FFF2-40B4-BE49-F238E27FC236}">
                <a16:creationId id="{D421C167-942A-38C8-B184-2515CBDF21B2}"/>
              </a:ext>
            </a:extLst>
          </p:cNvPr>
          <p:cNvSpPr>
            <a:spLocks noGrp="true"/>
          </p:cNvSpPr>
          <p:nvPr>
            <p:ph type="body" sz="quarter" idx="18" hasCustomPrompt="true"/>
          </p:nvPr>
        </p:nvSpPr>
        <p:spPr>
          <a:xfrm>
            <a:off x="7454900" y="3754139"/>
            <a:ext cx="3848100" cy="92710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lang="zh-CN" altLang="en-US" sz="2400" kern="1200" spc="300" dirty="false">
                <a:solidFill>
                  <a:schemeClr val="accent1">
                    <a:lumMod val="20000"/>
                    <a:lumOff val="80000"/>
                  </a:schemeClr>
                </a:soli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false"/>
              <a:t>标题</a:t>
            </a:r>
            <a:r>
              <a:rPr lang="en-US" altLang="zh-CN" dirty="false"/>
              <a:t>2</a:t>
            </a:r>
            <a:endParaRPr lang="zh-CN" altLang="en-US" dirty="false"/>
          </a:p>
        </p:txBody>
      </p:sp>
    </p:spTree>
    <p:extLst>
      <p:ext uri="{BB962C8B-B14F-4D97-AF65-F5344CB8AC3E}">
        <p14:creationId val="3984818845"/>
      </p:ext>
    </p:extLst>
  </p:cSld>
  <p:clrMapOvr>
    <a:masterClrMapping/>
  </p:clrMapOvr>
</p:sldLayout>
</file>

<file path=ppt/slideLayouts/slideLayout11.xml><?xml version="1.0" encoding="utf-8"?>
<p:sldLayout xmlns:w="http://schemas.openxmlformats.org/wordprocessingml/2006/main" xmlns:a14="http://schemas.microsoft.com/office/drawing/2010/main" xmlns:p16="http://schemas.microsoft.com/office/powerpoint/2015/main" xmlns:wpc="http://schemas.microsoft.com/office/word/2010/wordprocessingCanvas" xmlns:wps="http://schemas.microsoft.com/office/word/2010/wordprocessingShape" xmlns:pvml="urn:schemas-microsoft-com:office:powerpoint" xmlns:psez="http://schemas.microsoft.com/office/powerpoint/2016/sectionzoom" xmlns:w10="urn:schemas-microsoft-com:office:word" xmlns:pic="http://schemas.openxmlformats.org/drawingml/2006/picture" xmlns:pic14="http://schemas.microsoft.com/office/drawing/2010/picture" xmlns:xvml="urn:schemas-microsoft-com:office:excel" xmlns:p159="http://schemas.microsoft.com/office/powerpoint/2015/09/main" xmlns:p184="http://schemas.microsoft.com/office/powerpoint/2018/4/main" xmlns:wp="http://schemas.openxmlformats.org/drawingml/2006/wordprocessingDrawing" xmlns:w16se="http://schemas.microsoft.com/office/word/2015/wordml/symex" xmlns:c="http://schemas.openxmlformats.org/drawingml/2006/chart" xmlns:a3d="http://schemas.microsoft.com/office/drawing/2017/model3d" xmlns:psuz="http://schemas.microsoft.com/office/powerpoint/2016/summaryzoom" xmlns:p173="http://schemas.microsoft.com/office/powerpoint/2017/3/main" xmlns:wp14="http://schemas.microsoft.com/office/word/2010/wordprocessingDrawing" xmlns:a16="http://schemas.microsoft.com/office/drawing/2014/main" xmlns:p14="http://schemas.microsoft.com/office/powerpoint/2010/main" xmlns:p="http://schemas.openxmlformats.org/presentationml/2006/main" xmlns:p202="http://schemas.microsoft.com/office/powerpoint/2020/02/main" xmlns:pslz="http://schemas.microsoft.com/office/powerpoint/2016/slidezoom" xmlns:w14="http://schemas.microsoft.com/office/word/2010/wordml" xmlns:w15="http://schemas.microsoft.com/office/word/2012/wordml" xmlns:v="urn:schemas-microsoft-com:vml" xmlns:a15="http://schemas.microsoft.com/office/drawing/2012/main" xmlns:r="http://schemas.openxmlformats.org/officeDocument/2006/relationships" xmlns:a="http://schemas.openxmlformats.org/drawingml/2006/main" xmlns:m="http://schemas.openxmlformats.org/officeDocument/2006/math" xmlns:o="urn:schemas-microsoft-com:office:office" xmlns:mc="http://schemas.openxmlformats.org/markup-compatibility/2006" xmlns:dgm="http://schemas.openxmlformats.org/drawingml/2006/diagram" xmlns:wpg="http://schemas.microsoft.com/office/word/2010/wordprocessingGroup" xmlns:we="http://schemas.microsoft.com/office/webextensions/webextension/2010/11" xmlns:p15="http://schemas.microsoft.com/office/powerpoint/2012/main" xmlns:cx="http://schemas.microsoft.com/office/drawing/2014/chartex" xmlns:p166="http://schemas.microsoft.com/office/powerpoint/2016/6/main" mc:Ignorable="a14 p16 wpc wps psez pic14 p159 p184 w16se a3d psuz p173 wp14 a16 p14 p202 pslz w14 w15 a15 wpg we p15 cx p166" preserve="true" userDrawn="true" showMasterSp="false">
  <p:cSld name="目录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true"/>
          </p:cNvPicPr>
          <p:nvPr userDrawn="true">
            <p:custDataLst>
              <p:tags r:id="rId1"/>
            </p:custDataLst>
          </p:nvPr>
        </p:nvPicPr>
        <p:blipFill>
          <a:blip r:embed="rId2" r:link="rId3"/>
          <a:stretch>
            <a:fillRect/>
          </a:stretch>
        </p:blipFill>
        <p:spPr>
          <a:xfrm>
            <a:off x="0" y="0"/>
            <a:ext cx="12192635" cy="6858000"/>
          </a:xfrm>
          <a:prstGeom prst="rect"/>
        </p:spPr>
      </p:pic>
      <p:sp>
        <p:nvSpPr>
          <p:cNvPr id="16" name="图片 15" descr="C:/Users/ADMIN/AppData/Local/Temp/fig2wpp/@svg_02-2785&amp;1483.svg"/>
          <p:cNvSpPr/>
          <p:nvPr userDrawn="true">
            <p:custDataLst>
              <p:tags r:id="rId4"/>
            </p:custDataLst>
          </p:nvPr>
        </p:nvSpPr>
        <p:spPr>
          <a:xfrm>
            <a:off x="3248045" y="1482580"/>
            <a:ext cx="5060911" cy="722756"/>
          </a:xfrm>
          <a:custGeom>
            <a:gdLst>
              <a:gd name="connsiteX0" fmla="*/ 604520 w 5060911"/>
              <a:gd name="connsiteY0" fmla="*/ 550291 h 722756"/>
              <a:gd name="connsiteX1" fmla="*/ 494284 w 5060911"/>
              <a:gd name="connsiteY1" fmla="*/ 678307 h 722756"/>
              <a:gd name="connsiteX2" fmla="*/ 332486 w 5060911"/>
              <a:gd name="connsiteY2" fmla="*/ 722757 h 722756"/>
              <a:gd name="connsiteX3" fmla="*/ 160020 w 5060911"/>
              <a:gd name="connsiteY3" fmla="*/ 677418 h 722756"/>
              <a:gd name="connsiteX4" fmla="*/ 41783 w 5060911"/>
              <a:gd name="connsiteY4" fmla="*/ 549402 h 722756"/>
              <a:gd name="connsiteX5" fmla="*/ 0 w 5060911"/>
              <a:gd name="connsiteY5" fmla="*/ 358267 h 722756"/>
              <a:gd name="connsiteX6" fmla="*/ 42672 w 5060911"/>
              <a:gd name="connsiteY6" fmla="*/ 170688 h 722756"/>
              <a:gd name="connsiteX7" fmla="*/ 162687 w 5060911"/>
              <a:gd name="connsiteY7" fmla="*/ 44450 h 722756"/>
              <a:gd name="connsiteX8" fmla="*/ 340487 w 5060911"/>
              <a:gd name="connsiteY8" fmla="*/ 0 h 722756"/>
              <a:gd name="connsiteX9" fmla="*/ 498729 w 5060911"/>
              <a:gd name="connsiteY9" fmla="*/ 46228 h 722756"/>
              <a:gd name="connsiteX10" fmla="*/ 602742 w 5060911"/>
              <a:gd name="connsiteY10" fmla="*/ 172466 h 722756"/>
              <a:gd name="connsiteX11" fmla="*/ 464947 w 5060911"/>
              <a:gd name="connsiteY11" fmla="*/ 233807 h 722756"/>
              <a:gd name="connsiteX12" fmla="*/ 410718 w 5060911"/>
              <a:gd name="connsiteY12" fmla="*/ 168021 h 722756"/>
              <a:gd name="connsiteX13" fmla="*/ 331597 w 5060911"/>
              <a:gd name="connsiteY13" fmla="*/ 145796 h 722756"/>
              <a:gd name="connsiteX14" fmla="*/ 241808 w 5060911"/>
              <a:gd name="connsiteY14" fmla="*/ 172466 h 722756"/>
              <a:gd name="connsiteX15" fmla="*/ 181356 w 5060911"/>
              <a:gd name="connsiteY15" fmla="*/ 246253 h 722756"/>
              <a:gd name="connsiteX16" fmla="*/ 160020 w 5060911"/>
              <a:gd name="connsiteY16" fmla="*/ 358267 h 722756"/>
              <a:gd name="connsiteX17" fmla="*/ 181356 w 5060911"/>
              <a:gd name="connsiteY17" fmla="*/ 473837 h 722756"/>
              <a:gd name="connsiteX18" fmla="*/ 241808 w 5060911"/>
              <a:gd name="connsiteY18" fmla="*/ 550291 h 722756"/>
              <a:gd name="connsiteX19" fmla="*/ 331597 w 5060911"/>
              <a:gd name="connsiteY19" fmla="*/ 576961 h 722756"/>
              <a:gd name="connsiteX20" fmla="*/ 408051 w 5060911"/>
              <a:gd name="connsiteY20" fmla="*/ 554736 h 722756"/>
              <a:gd name="connsiteX21" fmla="*/ 466725 w 5060911"/>
              <a:gd name="connsiteY21" fmla="*/ 488950 h 722756"/>
              <a:gd name="connsiteX22" fmla="*/ 984394 w 5060911"/>
              <a:gd name="connsiteY22" fmla="*/ 722757 h 722756"/>
              <a:gd name="connsiteX23" fmla="*/ 809261 w 5060911"/>
              <a:gd name="connsiteY23" fmla="*/ 680085 h 722756"/>
              <a:gd name="connsiteX24" fmla="*/ 695469 w 5060911"/>
              <a:gd name="connsiteY24" fmla="*/ 555625 h 722756"/>
              <a:gd name="connsiteX25" fmla="*/ 655464 w 5060911"/>
              <a:gd name="connsiteY25" fmla="*/ 361823 h 722756"/>
              <a:gd name="connsiteX26" fmla="*/ 695469 w 5060911"/>
              <a:gd name="connsiteY26" fmla="*/ 168021 h 722756"/>
              <a:gd name="connsiteX27" fmla="*/ 809261 w 5060911"/>
              <a:gd name="connsiteY27" fmla="*/ 43561 h 722756"/>
              <a:gd name="connsiteX28" fmla="*/ 984394 w 5060911"/>
              <a:gd name="connsiteY28" fmla="*/ 0 h 722756"/>
              <a:gd name="connsiteX29" fmla="*/ 1158638 w 5060911"/>
              <a:gd name="connsiteY29" fmla="*/ 43561 h 722756"/>
              <a:gd name="connsiteX30" fmla="*/ 1272426 w 5060911"/>
              <a:gd name="connsiteY30" fmla="*/ 168021 h 722756"/>
              <a:gd name="connsiteX31" fmla="*/ 1312431 w 5060911"/>
              <a:gd name="connsiteY31" fmla="*/ 361823 h 722756"/>
              <a:gd name="connsiteX32" fmla="*/ 1272426 w 5060911"/>
              <a:gd name="connsiteY32" fmla="*/ 555625 h 722756"/>
              <a:gd name="connsiteX33" fmla="*/ 1158638 w 5060911"/>
              <a:gd name="connsiteY33" fmla="*/ 680085 h 722756"/>
              <a:gd name="connsiteX34" fmla="*/ 984394 w 5060911"/>
              <a:gd name="connsiteY34" fmla="*/ 722757 h 722756"/>
              <a:gd name="connsiteX35" fmla="*/ 984394 w 5060911"/>
              <a:gd name="connsiteY35" fmla="*/ 576961 h 722756"/>
              <a:gd name="connsiteX36" fmla="*/ 1107965 w 5060911"/>
              <a:gd name="connsiteY36" fmla="*/ 520954 h 722756"/>
              <a:gd name="connsiteX37" fmla="*/ 1153304 w 5060911"/>
              <a:gd name="connsiteY37" fmla="*/ 361823 h 722756"/>
              <a:gd name="connsiteX38" fmla="*/ 1107965 w 5060911"/>
              <a:gd name="connsiteY38" fmla="*/ 202692 h 722756"/>
              <a:gd name="connsiteX39" fmla="*/ 984394 w 5060911"/>
              <a:gd name="connsiteY39" fmla="*/ 145796 h 722756"/>
              <a:gd name="connsiteX40" fmla="*/ 859934 w 5060911"/>
              <a:gd name="connsiteY40" fmla="*/ 202692 h 722756"/>
              <a:gd name="connsiteX41" fmla="*/ 814595 w 5060911"/>
              <a:gd name="connsiteY41" fmla="*/ 361823 h 722756"/>
              <a:gd name="connsiteX42" fmla="*/ 859934 w 5060911"/>
              <a:gd name="connsiteY42" fmla="*/ 520954 h 722756"/>
              <a:gd name="connsiteX43" fmla="*/ 984394 w 5060911"/>
              <a:gd name="connsiteY43" fmla="*/ 576961 h 722756"/>
              <a:gd name="connsiteX44" fmla="*/ 1565936 w 5060911"/>
              <a:gd name="connsiteY44" fmla="*/ 710311 h 722756"/>
              <a:gd name="connsiteX45" fmla="*/ 1410361 w 5060911"/>
              <a:gd name="connsiteY45" fmla="*/ 710311 h 722756"/>
              <a:gd name="connsiteX46" fmla="*/ 1410361 w 5060911"/>
              <a:gd name="connsiteY46" fmla="*/ 12446 h 722756"/>
              <a:gd name="connsiteX47" fmla="*/ 1553489 w 5060911"/>
              <a:gd name="connsiteY47" fmla="*/ 12446 h 722756"/>
              <a:gd name="connsiteX48" fmla="*/ 1831746 w 5060911"/>
              <a:gd name="connsiteY48" fmla="*/ 424053 h 722756"/>
              <a:gd name="connsiteX49" fmla="*/ 1837080 w 5060911"/>
              <a:gd name="connsiteY49" fmla="*/ 424053 h 722756"/>
              <a:gd name="connsiteX50" fmla="*/ 1837080 w 5060911"/>
              <a:gd name="connsiteY50" fmla="*/ 12446 h 722756"/>
              <a:gd name="connsiteX51" fmla="*/ 1992655 w 5060911"/>
              <a:gd name="connsiteY51" fmla="*/ 12446 h 722756"/>
              <a:gd name="connsiteX52" fmla="*/ 1992655 w 5060911"/>
              <a:gd name="connsiteY52" fmla="*/ 710311 h 722756"/>
              <a:gd name="connsiteX53" fmla="*/ 1857527 w 5060911"/>
              <a:gd name="connsiteY53" fmla="*/ 710311 h 722756"/>
              <a:gd name="connsiteX54" fmla="*/ 1571269 w 5060911"/>
              <a:gd name="connsiteY54" fmla="*/ 298704 h 722756"/>
              <a:gd name="connsiteX55" fmla="*/ 1565936 w 5060911"/>
              <a:gd name="connsiteY55" fmla="*/ 298704 h 722756"/>
              <a:gd name="connsiteX56" fmla="*/ 2426576 w 5060911"/>
              <a:gd name="connsiteY56" fmla="*/ 710311 h 722756"/>
              <a:gd name="connsiteX57" fmla="*/ 2271001 w 5060911"/>
              <a:gd name="connsiteY57" fmla="*/ 710311 h 722756"/>
              <a:gd name="connsiteX58" fmla="*/ 2271001 w 5060911"/>
              <a:gd name="connsiteY58" fmla="*/ 158242 h 722756"/>
              <a:gd name="connsiteX59" fmla="*/ 2075421 w 5060911"/>
              <a:gd name="connsiteY59" fmla="*/ 158242 h 722756"/>
              <a:gd name="connsiteX60" fmla="*/ 2075421 w 5060911"/>
              <a:gd name="connsiteY60" fmla="*/ 12446 h 722756"/>
              <a:gd name="connsiteX61" fmla="*/ 2621267 w 5060911"/>
              <a:gd name="connsiteY61" fmla="*/ 12446 h 722756"/>
              <a:gd name="connsiteX62" fmla="*/ 2621267 w 5060911"/>
              <a:gd name="connsiteY62" fmla="*/ 158242 h 722756"/>
              <a:gd name="connsiteX63" fmla="*/ 2426576 w 5060911"/>
              <a:gd name="connsiteY63" fmla="*/ 158242 h 722756"/>
              <a:gd name="connsiteX64" fmla="*/ 2859494 w 5060911"/>
              <a:gd name="connsiteY64" fmla="*/ 426720 h 722756"/>
              <a:gd name="connsiteX65" fmla="*/ 2859494 w 5060911"/>
              <a:gd name="connsiteY65" fmla="*/ 568960 h 722756"/>
              <a:gd name="connsiteX66" fmla="*/ 3183979 w 5060911"/>
              <a:gd name="connsiteY66" fmla="*/ 568960 h 722756"/>
              <a:gd name="connsiteX67" fmla="*/ 3183979 w 5060911"/>
              <a:gd name="connsiteY67" fmla="*/ 710311 h 722756"/>
              <a:gd name="connsiteX68" fmla="*/ 2703919 w 5060911"/>
              <a:gd name="connsiteY68" fmla="*/ 710311 h 722756"/>
              <a:gd name="connsiteX69" fmla="*/ 2703919 w 5060911"/>
              <a:gd name="connsiteY69" fmla="*/ 12446 h 722756"/>
              <a:gd name="connsiteX70" fmla="*/ 3173311 w 5060911"/>
              <a:gd name="connsiteY70" fmla="*/ 12446 h 722756"/>
              <a:gd name="connsiteX71" fmla="*/ 3173311 w 5060911"/>
              <a:gd name="connsiteY71" fmla="*/ 153797 h 722756"/>
              <a:gd name="connsiteX72" fmla="*/ 2859494 w 5060911"/>
              <a:gd name="connsiteY72" fmla="*/ 153797 h 722756"/>
              <a:gd name="connsiteX73" fmla="*/ 2859494 w 5060911"/>
              <a:gd name="connsiteY73" fmla="*/ 285369 h 722756"/>
              <a:gd name="connsiteX74" fmla="*/ 3156420 w 5060911"/>
              <a:gd name="connsiteY74" fmla="*/ 285369 h 722756"/>
              <a:gd name="connsiteX75" fmla="*/ 3156420 w 5060911"/>
              <a:gd name="connsiteY75" fmla="*/ 426720 h 722756"/>
              <a:gd name="connsiteX76" fmla="*/ 3430753 w 5060911"/>
              <a:gd name="connsiteY76" fmla="*/ 710311 h 722756"/>
              <a:gd name="connsiteX77" fmla="*/ 3275178 w 5060911"/>
              <a:gd name="connsiteY77" fmla="*/ 710311 h 722756"/>
              <a:gd name="connsiteX78" fmla="*/ 3275178 w 5060911"/>
              <a:gd name="connsiteY78" fmla="*/ 12446 h 722756"/>
              <a:gd name="connsiteX79" fmla="*/ 3418307 w 5060911"/>
              <a:gd name="connsiteY79" fmla="*/ 12446 h 722756"/>
              <a:gd name="connsiteX80" fmla="*/ 3696564 w 5060911"/>
              <a:gd name="connsiteY80" fmla="*/ 424053 h 722756"/>
              <a:gd name="connsiteX81" fmla="*/ 3701898 w 5060911"/>
              <a:gd name="connsiteY81" fmla="*/ 424053 h 722756"/>
              <a:gd name="connsiteX82" fmla="*/ 3701898 w 5060911"/>
              <a:gd name="connsiteY82" fmla="*/ 12446 h 722756"/>
              <a:gd name="connsiteX83" fmla="*/ 3857473 w 5060911"/>
              <a:gd name="connsiteY83" fmla="*/ 12446 h 722756"/>
              <a:gd name="connsiteX84" fmla="*/ 3857473 w 5060911"/>
              <a:gd name="connsiteY84" fmla="*/ 710311 h 722756"/>
              <a:gd name="connsiteX85" fmla="*/ 3722345 w 5060911"/>
              <a:gd name="connsiteY85" fmla="*/ 710311 h 722756"/>
              <a:gd name="connsiteX86" fmla="*/ 3436087 w 5060911"/>
              <a:gd name="connsiteY86" fmla="*/ 298704 h 722756"/>
              <a:gd name="connsiteX87" fmla="*/ 3430753 w 5060911"/>
              <a:gd name="connsiteY87" fmla="*/ 298704 h 722756"/>
              <a:gd name="connsiteX88" fmla="*/ 4291394 w 5060911"/>
              <a:gd name="connsiteY88" fmla="*/ 710311 h 722756"/>
              <a:gd name="connsiteX89" fmla="*/ 4135818 w 5060911"/>
              <a:gd name="connsiteY89" fmla="*/ 710311 h 722756"/>
              <a:gd name="connsiteX90" fmla="*/ 4135818 w 5060911"/>
              <a:gd name="connsiteY90" fmla="*/ 158242 h 722756"/>
              <a:gd name="connsiteX91" fmla="*/ 3940239 w 5060911"/>
              <a:gd name="connsiteY91" fmla="*/ 158242 h 722756"/>
              <a:gd name="connsiteX92" fmla="*/ 3940239 w 5060911"/>
              <a:gd name="connsiteY92" fmla="*/ 12446 h 722756"/>
              <a:gd name="connsiteX93" fmla="*/ 4486085 w 5060911"/>
              <a:gd name="connsiteY93" fmla="*/ 12446 h 722756"/>
              <a:gd name="connsiteX94" fmla="*/ 4486085 w 5060911"/>
              <a:gd name="connsiteY94" fmla="*/ 158242 h 722756"/>
              <a:gd name="connsiteX95" fmla="*/ 4291394 w 5060911"/>
              <a:gd name="connsiteY95" fmla="*/ 158242 h 722756"/>
              <a:gd name="connsiteX96" fmla="*/ 4783544 w 5060911"/>
              <a:gd name="connsiteY96" fmla="*/ 721868 h 722756"/>
              <a:gd name="connsiteX97" fmla="*/ 4612856 w 5060911"/>
              <a:gd name="connsiteY97" fmla="*/ 674751 h 722756"/>
              <a:gd name="connsiteX98" fmla="*/ 4503509 w 5060911"/>
              <a:gd name="connsiteY98" fmla="*/ 550291 h 722756"/>
              <a:gd name="connsiteX99" fmla="*/ 4638637 w 5060911"/>
              <a:gd name="connsiteY99" fmla="*/ 488061 h 722756"/>
              <a:gd name="connsiteX100" fmla="*/ 4695533 w 5060911"/>
              <a:gd name="connsiteY100" fmla="*/ 558292 h 722756"/>
              <a:gd name="connsiteX101" fmla="*/ 4784433 w 5060911"/>
              <a:gd name="connsiteY101" fmla="*/ 581406 h 722756"/>
              <a:gd name="connsiteX102" fmla="*/ 4867999 w 5060911"/>
              <a:gd name="connsiteY102" fmla="*/ 563626 h 722756"/>
              <a:gd name="connsiteX103" fmla="*/ 4899114 w 5060911"/>
              <a:gd name="connsiteY103" fmla="*/ 514731 h 722756"/>
              <a:gd name="connsiteX104" fmla="*/ 4887557 w 5060911"/>
              <a:gd name="connsiteY104" fmla="*/ 479171 h 722756"/>
              <a:gd name="connsiteX105" fmla="*/ 4847552 w 5060911"/>
              <a:gd name="connsiteY105" fmla="*/ 452501 h 722756"/>
              <a:gd name="connsiteX106" fmla="*/ 4764875 w 5060911"/>
              <a:gd name="connsiteY106" fmla="*/ 424942 h 722756"/>
              <a:gd name="connsiteX107" fmla="*/ 4645749 w 5060911"/>
              <a:gd name="connsiteY107" fmla="*/ 385826 h 722756"/>
              <a:gd name="connsiteX108" fmla="*/ 4563072 w 5060911"/>
              <a:gd name="connsiteY108" fmla="*/ 324485 h 722756"/>
              <a:gd name="connsiteX109" fmla="*/ 4527512 w 5060911"/>
              <a:gd name="connsiteY109" fmla="*/ 212471 h 722756"/>
              <a:gd name="connsiteX110" fmla="*/ 4562183 w 5060911"/>
              <a:gd name="connsiteY110" fmla="*/ 103124 h 722756"/>
              <a:gd name="connsiteX111" fmla="*/ 4658195 w 5060911"/>
              <a:gd name="connsiteY111" fmla="*/ 27559 h 722756"/>
              <a:gd name="connsiteX112" fmla="*/ 4793323 w 5060911"/>
              <a:gd name="connsiteY112" fmla="*/ 0 h 722756"/>
              <a:gd name="connsiteX113" fmla="*/ 5060912 w 5060911"/>
              <a:gd name="connsiteY113" fmla="*/ 164465 h 722756"/>
              <a:gd name="connsiteX114" fmla="*/ 4927562 w 5060911"/>
              <a:gd name="connsiteY114" fmla="*/ 227584 h 722756"/>
              <a:gd name="connsiteX115" fmla="*/ 4870666 w 5060911"/>
              <a:gd name="connsiteY115" fmla="*/ 160909 h 722756"/>
              <a:gd name="connsiteX116" fmla="*/ 4791545 w 5060911"/>
              <a:gd name="connsiteY116" fmla="*/ 140462 h 722756"/>
              <a:gd name="connsiteX117" fmla="*/ 4716869 w 5060911"/>
              <a:gd name="connsiteY117" fmla="*/ 160020 h 722756"/>
              <a:gd name="connsiteX118" fmla="*/ 4686643 w 5060911"/>
              <a:gd name="connsiteY118" fmla="*/ 208915 h 722756"/>
              <a:gd name="connsiteX119" fmla="*/ 4699089 w 5060911"/>
              <a:gd name="connsiteY119" fmla="*/ 243586 h 722756"/>
              <a:gd name="connsiteX120" fmla="*/ 4739983 w 5060911"/>
              <a:gd name="connsiteY120" fmla="*/ 268478 h 722756"/>
              <a:gd name="connsiteX121" fmla="*/ 4822660 w 5060911"/>
              <a:gd name="connsiteY121" fmla="*/ 294259 h 722756"/>
              <a:gd name="connsiteX122" fmla="*/ 4940008 w 5060911"/>
              <a:gd name="connsiteY122" fmla="*/ 332486 h 722756"/>
              <a:gd name="connsiteX123" fmla="*/ 5022685 w 5060911"/>
              <a:gd name="connsiteY123" fmla="*/ 394716 h 722756"/>
              <a:gd name="connsiteX124" fmla="*/ 5058245 w 5060911"/>
              <a:gd name="connsiteY124" fmla="*/ 506730 h 722756"/>
              <a:gd name="connsiteX125" fmla="*/ 5022685 w 5060911"/>
              <a:gd name="connsiteY125" fmla="*/ 619633 h 722756"/>
              <a:gd name="connsiteX126" fmla="*/ 4925784 w 5060911"/>
              <a:gd name="connsiteY126" fmla="*/ 695198 h 722756"/>
              <a:gd name="connsiteX127" fmla="*/ 4783544 w 5060911"/>
              <a:gd name="connsiteY127" fmla="*/ 721868 h 72275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</a:cxnLst>
            <a:rect l="l" t="t" r="r" b="b"/>
            <a:pathLst>
              <a:path w="5060911" h="722756">
                <a:moveTo>
                  <a:pt x="604520" y="550291"/>
                </a:moveTo>
                <a:cubicBezTo>
                  <a:pt x="578443" y="605409"/>
                  <a:pt x="541697" y="648081"/>
                  <a:pt x="494284" y="678307"/>
                </a:cubicBezTo>
                <a:cubicBezTo>
                  <a:pt x="447463" y="707940"/>
                  <a:pt x="393531" y="722757"/>
                  <a:pt x="332486" y="722757"/>
                </a:cubicBezTo>
                <a:cubicBezTo>
                  <a:pt x="267885" y="722757"/>
                  <a:pt x="210397" y="707644"/>
                  <a:pt x="160020" y="677418"/>
                </a:cubicBezTo>
                <a:cubicBezTo>
                  <a:pt x="109643" y="647192"/>
                  <a:pt x="70231" y="604520"/>
                  <a:pt x="41783" y="549402"/>
                </a:cubicBezTo>
                <a:cubicBezTo>
                  <a:pt x="13928" y="493691"/>
                  <a:pt x="0" y="429980"/>
                  <a:pt x="0" y="358267"/>
                </a:cubicBezTo>
                <a:cubicBezTo>
                  <a:pt x="0" y="287147"/>
                  <a:pt x="14224" y="224621"/>
                  <a:pt x="42672" y="170688"/>
                </a:cubicBezTo>
                <a:cubicBezTo>
                  <a:pt x="71120" y="116163"/>
                  <a:pt x="111125" y="74083"/>
                  <a:pt x="162687" y="44450"/>
                </a:cubicBezTo>
                <a:cubicBezTo>
                  <a:pt x="214249" y="14817"/>
                  <a:pt x="273516" y="0"/>
                  <a:pt x="340487" y="0"/>
                </a:cubicBezTo>
                <a:cubicBezTo>
                  <a:pt x="402124" y="0"/>
                  <a:pt x="454872" y="15409"/>
                  <a:pt x="498729" y="46228"/>
                </a:cubicBezTo>
                <a:cubicBezTo>
                  <a:pt x="542586" y="76454"/>
                  <a:pt x="577257" y="118533"/>
                  <a:pt x="602742" y="172466"/>
                </a:cubicBezTo>
                <a:lnTo>
                  <a:pt x="464947" y="233807"/>
                </a:lnTo>
                <a:cubicBezTo>
                  <a:pt x="452501" y="204766"/>
                  <a:pt x="434425" y="182838"/>
                  <a:pt x="410718" y="168021"/>
                </a:cubicBezTo>
                <a:cubicBezTo>
                  <a:pt x="387604" y="153204"/>
                  <a:pt x="361230" y="145796"/>
                  <a:pt x="331597" y="145796"/>
                </a:cubicBezTo>
                <a:cubicBezTo>
                  <a:pt x="297815" y="145796"/>
                  <a:pt x="267885" y="154686"/>
                  <a:pt x="241808" y="172466"/>
                </a:cubicBezTo>
                <a:cubicBezTo>
                  <a:pt x="216323" y="189653"/>
                  <a:pt x="196173" y="214249"/>
                  <a:pt x="181356" y="246253"/>
                </a:cubicBezTo>
                <a:cubicBezTo>
                  <a:pt x="167132" y="278257"/>
                  <a:pt x="160020" y="315595"/>
                  <a:pt x="160020" y="358267"/>
                </a:cubicBezTo>
                <a:cubicBezTo>
                  <a:pt x="160020" y="402124"/>
                  <a:pt x="167132" y="440648"/>
                  <a:pt x="181356" y="473837"/>
                </a:cubicBezTo>
                <a:cubicBezTo>
                  <a:pt x="196173" y="506434"/>
                  <a:pt x="216323" y="531918"/>
                  <a:pt x="241808" y="550291"/>
                </a:cubicBezTo>
                <a:cubicBezTo>
                  <a:pt x="267885" y="568071"/>
                  <a:pt x="297815" y="576961"/>
                  <a:pt x="331597" y="576961"/>
                </a:cubicBezTo>
                <a:cubicBezTo>
                  <a:pt x="360045" y="576961"/>
                  <a:pt x="385530" y="569553"/>
                  <a:pt x="408051" y="554736"/>
                </a:cubicBezTo>
                <a:cubicBezTo>
                  <a:pt x="431165" y="539327"/>
                  <a:pt x="450723" y="517398"/>
                  <a:pt x="466725" y="488950"/>
                </a:cubicBezTo>
                <a:close/>
                <a:moveTo>
                  <a:pt x="984394" y="722757"/>
                </a:moveTo>
                <a:cubicBezTo>
                  <a:pt x="916830" y="722757"/>
                  <a:pt x="858453" y="708533"/>
                  <a:pt x="809261" y="680085"/>
                </a:cubicBezTo>
                <a:cubicBezTo>
                  <a:pt x="760070" y="651044"/>
                  <a:pt x="722139" y="609558"/>
                  <a:pt x="695469" y="555625"/>
                </a:cubicBezTo>
                <a:cubicBezTo>
                  <a:pt x="668799" y="501100"/>
                  <a:pt x="655464" y="436499"/>
                  <a:pt x="655464" y="361823"/>
                </a:cubicBezTo>
                <a:cubicBezTo>
                  <a:pt x="655464" y="286554"/>
                  <a:pt x="668799" y="221954"/>
                  <a:pt x="695469" y="168021"/>
                </a:cubicBezTo>
                <a:cubicBezTo>
                  <a:pt x="722139" y="113496"/>
                  <a:pt x="760070" y="72009"/>
                  <a:pt x="809261" y="43561"/>
                </a:cubicBezTo>
                <a:cubicBezTo>
                  <a:pt x="858453" y="14520"/>
                  <a:pt x="916830" y="0"/>
                  <a:pt x="984394" y="0"/>
                </a:cubicBezTo>
                <a:cubicBezTo>
                  <a:pt x="1051366" y="0"/>
                  <a:pt x="1109447" y="14520"/>
                  <a:pt x="1158638" y="43561"/>
                </a:cubicBezTo>
                <a:cubicBezTo>
                  <a:pt x="1207830" y="72009"/>
                  <a:pt x="1245756" y="113496"/>
                  <a:pt x="1272426" y="168021"/>
                </a:cubicBezTo>
                <a:cubicBezTo>
                  <a:pt x="1299096" y="221954"/>
                  <a:pt x="1312431" y="286554"/>
                  <a:pt x="1312431" y="361823"/>
                </a:cubicBezTo>
                <a:cubicBezTo>
                  <a:pt x="1312431" y="436499"/>
                  <a:pt x="1299096" y="501100"/>
                  <a:pt x="1272426" y="555625"/>
                </a:cubicBezTo>
                <a:cubicBezTo>
                  <a:pt x="1245756" y="609558"/>
                  <a:pt x="1207830" y="651044"/>
                  <a:pt x="1158638" y="680085"/>
                </a:cubicBezTo>
                <a:cubicBezTo>
                  <a:pt x="1109447" y="708533"/>
                  <a:pt x="1051366" y="722757"/>
                  <a:pt x="984394" y="722757"/>
                </a:cubicBezTo>
                <a:close/>
                <a:moveTo>
                  <a:pt x="984394" y="576961"/>
                </a:moveTo>
                <a:cubicBezTo>
                  <a:pt x="1036549" y="576961"/>
                  <a:pt x="1077739" y="558292"/>
                  <a:pt x="1107965" y="520954"/>
                </a:cubicBezTo>
                <a:cubicBezTo>
                  <a:pt x="1138191" y="483023"/>
                  <a:pt x="1153304" y="429980"/>
                  <a:pt x="1153304" y="361823"/>
                </a:cubicBezTo>
                <a:cubicBezTo>
                  <a:pt x="1153304" y="293666"/>
                  <a:pt x="1138191" y="240623"/>
                  <a:pt x="1107965" y="202692"/>
                </a:cubicBezTo>
                <a:cubicBezTo>
                  <a:pt x="1078332" y="164761"/>
                  <a:pt x="1037142" y="145796"/>
                  <a:pt x="984394" y="145796"/>
                </a:cubicBezTo>
                <a:cubicBezTo>
                  <a:pt x="931647" y="145796"/>
                  <a:pt x="890160" y="164761"/>
                  <a:pt x="859934" y="202692"/>
                </a:cubicBezTo>
                <a:cubicBezTo>
                  <a:pt x="829708" y="240623"/>
                  <a:pt x="814595" y="293666"/>
                  <a:pt x="814595" y="361823"/>
                </a:cubicBezTo>
                <a:cubicBezTo>
                  <a:pt x="814595" y="429980"/>
                  <a:pt x="829708" y="483023"/>
                  <a:pt x="859934" y="520954"/>
                </a:cubicBezTo>
                <a:cubicBezTo>
                  <a:pt x="890160" y="558292"/>
                  <a:pt x="931647" y="576961"/>
                  <a:pt x="984394" y="576961"/>
                </a:cubicBezTo>
                <a:close/>
                <a:moveTo>
                  <a:pt x="1565936" y="710311"/>
                </a:moveTo>
                <a:lnTo>
                  <a:pt x="1410361" y="710311"/>
                </a:lnTo>
                <a:lnTo>
                  <a:pt x="1410361" y="12446"/>
                </a:lnTo>
                <a:lnTo>
                  <a:pt x="1553489" y="12446"/>
                </a:lnTo>
                <a:lnTo>
                  <a:pt x="1831746" y="424053"/>
                </a:lnTo>
                <a:lnTo>
                  <a:pt x="1837080" y="424053"/>
                </a:lnTo>
                <a:lnTo>
                  <a:pt x="1837080" y="12446"/>
                </a:lnTo>
                <a:lnTo>
                  <a:pt x="1992655" y="12446"/>
                </a:lnTo>
                <a:lnTo>
                  <a:pt x="1992655" y="710311"/>
                </a:lnTo>
                <a:lnTo>
                  <a:pt x="1857527" y="710311"/>
                </a:lnTo>
                <a:lnTo>
                  <a:pt x="1571269" y="298704"/>
                </a:lnTo>
                <a:lnTo>
                  <a:pt x="1565936" y="298704"/>
                </a:lnTo>
                <a:close/>
                <a:moveTo>
                  <a:pt x="2426576" y="710311"/>
                </a:moveTo>
                <a:lnTo>
                  <a:pt x="2271001" y="710311"/>
                </a:lnTo>
                <a:lnTo>
                  <a:pt x="2271001" y="158242"/>
                </a:lnTo>
                <a:lnTo>
                  <a:pt x="2075421" y="158242"/>
                </a:lnTo>
                <a:lnTo>
                  <a:pt x="2075421" y="12446"/>
                </a:lnTo>
                <a:lnTo>
                  <a:pt x="2621267" y="12446"/>
                </a:lnTo>
                <a:lnTo>
                  <a:pt x="2621267" y="158242"/>
                </a:lnTo>
                <a:lnTo>
                  <a:pt x="2426576" y="158242"/>
                </a:lnTo>
                <a:close/>
                <a:moveTo>
                  <a:pt x="2859494" y="426720"/>
                </a:moveTo>
                <a:lnTo>
                  <a:pt x="2859494" y="568960"/>
                </a:lnTo>
                <a:lnTo>
                  <a:pt x="3183979" y="568960"/>
                </a:lnTo>
                <a:lnTo>
                  <a:pt x="3183979" y="710311"/>
                </a:lnTo>
                <a:lnTo>
                  <a:pt x="2703919" y="710311"/>
                </a:lnTo>
                <a:lnTo>
                  <a:pt x="2703919" y="12446"/>
                </a:lnTo>
                <a:lnTo>
                  <a:pt x="3173311" y="12446"/>
                </a:lnTo>
                <a:lnTo>
                  <a:pt x="3173311" y="153797"/>
                </a:lnTo>
                <a:lnTo>
                  <a:pt x="2859494" y="153797"/>
                </a:lnTo>
                <a:lnTo>
                  <a:pt x="2859494" y="285369"/>
                </a:lnTo>
                <a:lnTo>
                  <a:pt x="3156420" y="285369"/>
                </a:lnTo>
                <a:lnTo>
                  <a:pt x="3156420" y="426720"/>
                </a:lnTo>
                <a:close/>
                <a:moveTo>
                  <a:pt x="3430753" y="710311"/>
                </a:moveTo>
                <a:lnTo>
                  <a:pt x="3275178" y="710311"/>
                </a:lnTo>
                <a:lnTo>
                  <a:pt x="3275178" y="12446"/>
                </a:lnTo>
                <a:lnTo>
                  <a:pt x="3418307" y="12446"/>
                </a:lnTo>
                <a:lnTo>
                  <a:pt x="3696564" y="424053"/>
                </a:lnTo>
                <a:lnTo>
                  <a:pt x="3701898" y="424053"/>
                </a:lnTo>
                <a:lnTo>
                  <a:pt x="3701898" y="12446"/>
                </a:lnTo>
                <a:lnTo>
                  <a:pt x="3857473" y="12446"/>
                </a:lnTo>
                <a:lnTo>
                  <a:pt x="3857473" y="710311"/>
                </a:lnTo>
                <a:lnTo>
                  <a:pt x="3722345" y="710311"/>
                </a:lnTo>
                <a:lnTo>
                  <a:pt x="3436087" y="298704"/>
                </a:lnTo>
                <a:lnTo>
                  <a:pt x="3430753" y="298704"/>
                </a:lnTo>
                <a:close/>
                <a:moveTo>
                  <a:pt x="4291394" y="710311"/>
                </a:moveTo>
                <a:lnTo>
                  <a:pt x="4135818" y="710311"/>
                </a:lnTo>
                <a:lnTo>
                  <a:pt x="4135818" y="158242"/>
                </a:lnTo>
                <a:lnTo>
                  <a:pt x="3940239" y="158242"/>
                </a:lnTo>
                <a:lnTo>
                  <a:pt x="3940239" y="12446"/>
                </a:lnTo>
                <a:lnTo>
                  <a:pt x="4486085" y="12446"/>
                </a:lnTo>
                <a:lnTo>
                  <a:pt x="4486085" y="158242"/>
                </a:lnTo>
                <a:lnTo>
                  <a:pt x="4291394" y="158242"/>
                </a:lnTo>
                <a:close/>
                <a:moveTo>
                  <a:pt x="4783544" y="721868"/>
                </a:moveTo>
                <a:cubicBezTo>
                  <a:pt x="4718355" y="721868"/>
                  <a:pt x="4661459" y="706162"/>
                  <a:pt x="4612856" y="674751"/>
                </a:cubicBezTo>
                <a:cubicBezTo>
                  <a:pt x="4564266" y="643340"/>
                  <a:pt x="4527817" y="601853"/>
                  <a:pt x="4503509" y="550291"/>
                </a:cubicBezTo>
                <a:lnTo>
                  <a:pt x="4638637" y="488061"/>
                </a:lnTo>
                <a:cubicBezTo>
                  <a:pt x="4651083" y="518880"/>
                  <a:pt x="4670057" y="542290"/>
                  <a:pt x="4695533" y="558292"/>
                </a:cubicBezTo>
                <a:cubicBezTo>
                  <a:pt x="4721022" y="573701"/>
                  <a:pt x="4750651" y="581406"/>
                  <a:pt x="4784433" y="581406"/>
                </a:cubicBezTo>
                <a:cubicBezTo>
                  <a:pt x="4819409" y="581406"/>
                  <a:pt x="4847260" y="575479"/>
                  <a:pt x="4867999" y="563626"/>
                </a:cubicBezTo>
                <a:cubicBezTo>
                  <a:pt x="4888751" y="551180"/>
                  <a:pt x="4899114" y="534882"/>
                  <a:pt x="4899114" y="514731"/>
                </a:cubicBezTo>
                <a:cubicBezTo>
                  <a:pt x="4899114" y="500507"/>
                  <a:pt x="4895266" y="488654"/>
                  <a:pt x="4887557" y="479171"/>
                </a:cubicBezTo>
                <a:cubicBezTo>
                  <a:pt x="4879861" y="469688"/>
                  <a:pt x="4866526" y="460798"/>
                  <a:pt x="4847552" y="452501"/>
                </a:cubicBezTo>
                <a:cubicBezTo>
                  <a:pt x="4828591" y="444204"/>
                  <a:pt x="4801032" y="435017"/>
                  <a:pt x="4764875" y="424942"/>
                </a:cubicBezTo>
                <a:cubicBezTo>
                  <a:pt x="4716869" y="411903"/>
                  <a:pt x="4677169" y="398865"/>
                  <a:pt x="4645749" y="385826"/>
                </a:cubicBezTo>
                <a:cubicBezTo>
                  <a:pt x="4614939" y="372787"/>
                  <a:pt x="4587380" y="352340"/>
                  <a:pt x="4563072" y="324485"/>
                </a:cubicBezTo>
                <a:cubicBezTo>
                  <a:pt x="4539374" y="296037"/>
                  <a:pt x="4527512" y="258699"/>
                  <a:pt x="4527512" y="212471"/>
                </a:cubicBezTo>
                <a:cubicBezTo>
                  <a:pt x="4527512" y="171577"/>
                  <a:pt x="4539069" y="135128"/>
                  <a:pt x="4562183" y="103124"/>
                </a:cubicBezTo>
                <a:cubicBezTo>
                  <a:pt x="4585894" y="70527"/>
                  <a:pt x="4617898" y="45339"/>
                  <a:pt x="4658195" y="27559"/>
                </a:cubicBezTo>
                <a:cubicBezTo>
                  <a:pt x="4699089" y="9186"/>
                  <a:pt x="4744136" y="0"/>
                  <a:pt x="4793323" y="0"/>
                </a:cubicBezTo>
                <a:cubicBezTo>
                  <a:pt x="4917783" y="0"/>
                  <a:pt x="5006988" y="54822"/>
                  <a:pt x="5060912" y="164465"/>
                </a:cubicBezTo>
                <a:lnTo>
                  <a:pt x="4927562" y="227584"/>
                </a:lnTo>
                <a:cubicBezTo>
                  <a:pt x="4912157" y="196765"/>
                  <a:pt x="4893196" y="174540"/>
                  <a:pt x="4870666" y="160909"/>
                </a:cubicBezTo>
                <a:cubicBezTo>
                  <a:pt x="4848746" y="147278"/>
                  <a:pt x="4822368" y="140462"/>
                  <a:pt x="4791545" y="140462"/>
                </a:cubicBezTo>
                <a:cubicBezTo>
                  <a:pt x="4762513" y="140462"/>
                  <a:pt x="4737621" y="146981"/>
                  <a:pt x="4716869" y="160020"/>
                </a:cubicBezTo>
                <a:cubicBezTo>
                  <a:pt x="4696727" y="173059"/>
                  <a:pt x="4686643" y="189357"/>
                  <a:pt x="4686643" y="208915"/>
                </a:cubicBezTo>
                <a:cubicBezTo>
                  <a:pt x="4686643" y="222546"/>
                  <a:pt x="4690796" y="234103"/>
                  <a:pt x="4699089" y="243586"/>
                </a:cubicBezTo>
                <a:cubicBezTo>
                  <a:pt x="4707395" y="252476"/>
                  <a:pt x="4721022" y="260773"/>
                  <a:pt x="4739983" y="268478"/>
                </a:cubicBezTo>
                <a:cubicBezTo>
                  <a:pt x="4758957" y="276183"/>
                  <a:pt x="4786516" y="284776"/>
                  <a:pt x="4822660" y="294259"/>
                </a:cubicBezTo>
                <a:cubicBezTo>
                  <a:pt x="4869485" y="306705"/>
                  <a:pt x="4908601" y="319447"/>
                  <a:pt x="4940008" y="332486"/>
                </a:cubicBezTo>
                <a:cubicBezTo>
                  <a:pt x="4971428" y="345525"/>
                  <a:pt x="4998987" y="366268"/>
                  <a:pt x="5022685" y="394716"/>
                </a:cubicBezTo>
                <a:cubicBezTo>
                  <a:pt x="5046396" y="423164"/>
                  <a:pt x="5058245" y="460502"/>
                  <a:pt x="5058245" y="506730"/>
                </a:cubicBezTo>
                <a:cubicBezTo>
                  <a:pt x="5058245" y="549402"/>
                  <a:pt x="5046396" y="587036"/>
                  <a:pt x="5022685" y="619633"/>
                </a:cubicBezTo>
                <a:cubicBezTo>
                  <a:pt x="4999571" y="652230"/>
                  <a:pt x="4967275" y="677418"/>
                  <a:pt x="4925784" y="695198"/>
                </a:cubicBezTo>
                <a:cubicBezTo>
                  <a:pt x="4884306" y="712978"/>
                  <a:pt x="4836884" y="721868"/>
                  <a:pt x="4783544" y="721868"/>
                </a:cubicBezTo>
                <a:close/>
              </a:path>
            </a:pathLst>
          </a:custGeom>
          <a:solidFill>
            <a:schemeClr val="bg2"/>
          </a:solidFill>
          <a:ln w="12700" cap="flat">
            <a:noFill/>
            <a:prstDash val="solid"/>
          </a:ln>
        </p:spPr>
        <p:txBody>
          <a:bodyPr rtlCol="false" anchor="ctr"/>
          <a:lstStyle>
            <a:defPPr>
              <a:defRPr lang="zh-CN"/>
            </a:defPPr>
            <a:lvl1pPr marL="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false"/>
          </a:p>
        </p:txBody>
      </p:sp>
      <p:sp>
        <p:nvSpPr>
          <p:cNvPr id="12" name="图片 3" descr="C:/Users/ADMIN/AppData/Local/Temp/fig2wpp/@svg_01-2785&amp;1475.svg"/>
          <p:cNvSpPr/>
          <p:nvPr userDrawn="true">
            <p:custDataLst>
              <p:tags r:id="rId5"/>
            </p:custDataLst>
          </p:nvPr>
        </p:nvSpPr>
        <p:spPr>
          <a:xfrm>
            <a:off x="0" y="3098800"/>
            <a:ext cx="12192000" cy="3759200"/>
          </a:xfrm>
          <a:custGeom>
            <a:gdLst>
              <a:gd name="connsiteX0" fmla="*/ 0 w 12192000"/>
              <a:gd name="connsiteY0" fmla="*/ 0 h 3759200"/>
              <a:gd name="connsiteX1" fmla="*/ 12192000 w 12192000"/>
              <a:gd name="connsiteY1" fmla="*/ 0 h 3759200"/>
              <a:gd name="connsiteX2" fmla="*/ 12192000 w 12192000"/>
              <a:gd name="connsiteY2" fmla="*/ 3759200 h 3759200"/>
              <a:gd name="connsiteX3" fmla="*/ 0 w 12192000"/>
              <a:gd name="connsiteY3" fmla="*/ 3759200 h 37592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759200">
                <a:moveTo>
                  <a:pt x="0" y="0"/>
                </a:moveTo>
                <a:lnTo>
                  <a:pt x="12192000" y="0"/>
                </a:lnTo>
                <a:lnTo>
                  <a:pt x="12192000" y="3759200"/>
                </a:lnTo>
                <a:lnTo>
                  <a:pt x="0" y="37592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200000" scaled="false"/>
          </a:gradFill>
          <a:ln w="12700" cap="flat">
            <a:noFill/>
            <a:prstDash val="solid"/>
          </a:ln>
        </p:spPr>
        <p:txBody>
          <a:bodyPr rtlCol="false" anchor="ctr"/>
          <a:lstStyle>
            <a:defPPr>
              <a:defRPr lang="zh-CN"/>
            </a:defPPr>
            <a:lvl1pPr marL="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false"/>
          </a:p>
        </p:txBody>
      </p:sp>
      <p:sp>
        <p:nvSpPr>
          <p:cNvPr id="13" name="Ellipse 3_#color-2706&amp;6023"/>
          <p:cNvSpPr/>
          <p:nvPr userDrawn="true">
            <p:custDataLst>
              <p:tags r:id="rId6"/>
            </p:custDataLst>
          </p:nvPr>
        </p:nvSpPr>
        <p:spPr>
          <a:xfrm>
            <a:off x="8159750" y="3305175"/>
            <a:ext cx="2820035" cy="806450"/>
          </a:xfrm>
          <a:prstGeom prst="ellipse"/>
          <a:solidFill>
            <a:schemeClr val="accent1">
              <a:lumMod val="50000"/>
              <a:alpha val="48000"/>
            </a:schemeClr>
          </a:solidFill>
          <a:ln>
            <a:noFill/>
          </a:ln>
          <a:effectLst>
            <a:softEdge rad="342900"/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pic>
        <p:nvPicPr>
          <p:cNvPr id="14" name="图片 13"/>
          <p:cNvPicPr>
            <a:picLocks noChangeAspect="true"/>
          </p:cNvPicPr>
          <p:nvPr userDrawn="true">
            <p:custDataLst>
              <p:tags r:id="rId7"/>
            </p:custDataLst>
          </p:nvPr>
        </p:nvPicPr>
        <p:blipFill>
          <a:blip r:embed="rId8" r:link="rId3"/>
          <a:stretch>
            <a:fillRect/>
          </a:stretch>
        </p:blipFill>
        <p:spPr>
          <a:xfrm>
            <a:off x="7823200" y="1603375"/>
            <a:ext cx="3454400" cy="2184400"/>
          </a:xfrm>
          <a:prstGeom prst="rect"/>
        </p:spPr>
      </p:pic>
      <p:sp>
        <p:nvSpPr>
          <p:cNvPr id="5" name="Rectangle 42577_#color-2727&amp;6287">
            <a:extLst>
              <a:ext uri="{FF2B5EF4-FFF2-40B4-BE49-F238E27FC236}">
                <a16:creationId id="{912239AB-5E44-2B17-8658-1EE18D99CC0E}"/>
              </a:ext>
            </a:extLst>
          </p:cNvPr>
          <p:cNvSpPr/>
          <p:nvPr userDrawn="true">
            <p:custDataLst>
              <p:tags r:id="rId9"/>
            </p:custDataLst>
          </p:nvPr>
        </p:nvSpPr>
        <p:spPr>
          <a:xfrm>
            <a:off x="1193800" y="4981575"/>
            <a:ext cx="749300" cy="508000"/>
          </a:xfrm>
          <a:prstGeom prst="roundRect">
            <a:avLst>
              <a:gd name="adj" fmla="val 50400"/>
            </a:avLst>
          </a:prstGeom>
          <a:solidFill>
            <a:schemeClr val="accent1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none" numCol="1" spcCol="0" rtlCol="false" fromWordArt="false" anchor="ctr" anchorCtr="false" forceAA="false" compatLnSpc="true">
            <a:noAutofit/>
          </a:bodyPr>
          <a:lstStyle/>
          <a:p>
            <a:pPr lvl="0" algn="ctr">
              <a:buClrTx/>
              <a:buSzTx/>
              <a:buFontTx/>
            </a:pPr>
            <a:endParaRPr lang="en-US" sz="2400" b="true" dirty="false">
              <a:solidFill>
                <a:schemeClr val="accent1">
                  <a:lumMod val="20000"/>
                  <a:lumOff val="80000"/>
                </a:schemeClr>
              </a:solidFill>
              <a:ea typeface="MiSans Demibold" panose="00000700000000000000" charset="-122"/>
              <a:cs typeface="+mj-lt"/>
              <a:sym typeface="+mn-ea"/>
            </a:endParaRPr>
          </a:p>
        </p:txBody>
      </p:sp>
      <p:sp>
        <p:nvSpPr>
          <p:cNvPr id="24" name="图片 15" descr="C:/Users/ADMIN/AppData/Local/Temp/fig2wpp/@svg_02-2785&amp;1483.svg">
            <a:extLst>
              <a:ext uri="{FF2B5EF4-FFF2-40B4-BE49-F238E27FC236}">
                <a16:creationId id="{EB0D114B-E0A6-CDA3-9B36-C4A4B062B9D2}"/>
              </a:ext>
            </a:extLst>
          </p:cNvPr>
          <p:cNvSpPr/>
          <p:nvPr userDrawn="true">
            <p:custDataLst>
              <p:tags r:id="rId10"/>
            </p:custDataLst>
          </p:nvPr>
        </p:nvSpPr>
        <p:spPr>
          <a:xfrm>
            <a:off x="3400445" y="1634980"/>
            <a:ext cx="5060911" cy="722756"/>
          </a:xfrm>
          <a:custGeom>
            <a:gdLst>
              <a:gd name="connsiteX0" fmla="*/ 604520 w 5060911"/>
              <a:gd name="connsiteY0" fmla="*/ 550291 h 722756"/>
              <a:gd name="connsiteX1" fmla="*/ 494284 w 5060911"/>
              <a:gd name="connsiteY1" fmla="*/ 678307 h 722756"/>
              <a:gd name="connsiteX2" fmla="*/ 332486 w 5060911"/>
              <a:gd name="connsiteY2" fmla="*/ 722757 h 722756"/>
              <a:gd name="connsiteX3" fmla="*/ 160020 w 5060911"/>
              <a:gd name="connsiteY3" fmla="*/ 677418 h 722756"/>
              <a:gd name="connsiteX4" fmla="*/ 41783 w 5060911"/>
              <a:gd name="connsiteY4" fmla="*/ 549402 h 722756"/>
              <a:gd name="connsiteX5" fmla="*/ 0 w 5060911"/>
              <a:gd name="connsiteY5" fmla="*/ 358267 h 722756"/>
              <a:gd name="connsiteX6" fmla="*/ 42672 w 5060911"/>
              <a:gd name="connsiteY6" fmla="*/ 170688 h 722756"/>
              <a:gd name="connsiteX7" fmla="*/ 162687 w 5060911"/>
              <a:gd name="connsiteY7" fmla="*/ 44450 h 722756"/>
              <a:gd name="connsiteX8" fmla="*/ 340487 w 5060911"/>
              <a:gd name="connsiteY8" fmla="*/ 0 h 722756"/>
              <a:gd name="connsiteX9" fmla="*/ 498729 w 5060911"/>
              <a:gd name="connsiteY9" fmla="*/ 46228 h 722756"/>
              <a:gd name="connsiteX10" fmla="*/ 602742 w 5060911"/>
              <a:gd name="connsiteY10" fmla="*/ 172466 h 722756"/>
              <a:gd name="connsiteX11" fmla="*/ 464947 w 5060911"/>
              <a:gd name="connsiteY11" fmla="*/ 233807 h 722756"/>
              <a:gd name="connsiteX12" fmla="*/ 410718 w 5060911"/>
              <a:gd name="connsiteY12" fmla="*/ 168021 h 722756"/>
              <a:gd name="connsiteX13" fmla="*/ 331597 w 5060911"/>
              <a:gd name="connsiteY13" fmla="*/ 145796 h 722756"/>
              <a:gd name="connsiteX14" fmla="*/ 241808 w 5060911"/>
              <a:gd name="connsiteY14" fmla="*/ 172466 h 722756"/>
              <a:gd name="connsiteX15" fmla="*/ 181356 w 5060911"/>
              <a:gd name="connsiteY15" fmla="*/ 246253 h 722756"/>
              <a:gd name="connsiteX16" fmla="*/ 160020 w 5060911"/>
              <a:gd name="connsiteY16" fmla="*/ 358267 h 722756"/>
              <a:gd name="connsiteX17" fmla="*/ 181356 w 5060911"/>
              <a:gd name="connsiteY17" fmla="*/ 473837 h 722756"/>
              <a:gd name="connsiteX18" fmla="*/ 241808 w 5060911"/>
              <a:gd name="connsiteY18" fmla="*/ 550291 h 722756"/>
              <a:gd name="connsiteX19" fmla="*/ 331597 w 5060911"/>
              <a:gd name="connsiteY19" fmla="*/ 576961 h 722756"/>
              <a:gd name="connsiteX20" fmla="*/ 408051 w 5060911"/>
              <a:gd name="connsiteY20" fmla="*/ 554736 h 722756"/>
              <a:gd name="connsiteX21" fmla="*/ 466725 w 5060911"/>
              <a:gd name="connsiteY21" fmla="*/ 488950 h 722756"/>
              <a:gd name="connsiteX22" fmla="*/ 984394 w 5060911"/>
              <a:gd name="connsiteY22" fmla="*/ 722757 h 722756"/>
              <a:gd name="connsiteX23" fmla="*/ 809261 w 5060911"/>
              <a:gd name="connsiteY23" fmla="*/ 680085 h 722756"/>
              <a:gd name="connsiteX24" fmla="*/ 695469 w 5060911"/>
              <a:gd name="connsiteY24" fmla="*/ 555625 h 722756"/>
              <a:gd name="connsiteX25" fmla="*/ 655464 w 5060911"/>
              <a:gd name="connsiteY25" fmla="*/ 361823 h 722756"/>
              <a:gd name="connsiteX26" fmla="*/ 695469 w 5060911"/>
              <a:gd name="connsiteY26" fmla="*/ 168021 h 722756"/>
              <a:gd name="connsiteX27" fmla="*/ 809261 w 5060911"/>
              <a:gd name="connsiteY27" fmla="*/ 43561 h 722756"/>
              <a:gd name="connsiteX28" fmla="*/ 984394 w 5060911"/>
              <a:gd name="connsiteY28" fmla="*/ 0 h 722756"/>
              <a:gd name="connsiteX29" fmla="*/ 1158638 w 5060911"/>
              <a:gd name="connsiteY29" fmla="*/ 43561 h 722756"/>
              <a:gd name="connsiteX30" fmla="*/ 1272426 w 5060911"/>
              <a:gd name="connsiteY30" fmla="*/ 168021 h 722756"/>
              <a:gd name="connsiteX31" fmla="*/ 1312431 w 5060911"/>
              <a:gd name="connsiteY31" fmla="*/ 361823 h 722756"/>
              <a:gd name="connsiteX32" fmla="*/ 1272426 w 5060911"/>
              <a:gd name="connsiteY32" fmla="*/ 555625 h 722756"/>
              <a:gd name="connsiteX33" fmla="*/ 1158638 w 5060911"/>
              <a:gd name="connsiteY33" fmla="*/ 680085 h 722756"/>
              <a:gd name="connsiteX34" fmla="*/ 984394 w 5060911"/>
              <a:gd name="connsiteY34" fmla="*/ 722757 h 722756"/>
              <a:gd name="connsiteX35" fmla="*/ 984394 w 5060911"/>
              <a:gd name="connsiteY35" fmla="*/ 576961 h 722756"/>
              <a:gd name="connsiteX36" fmla="*/ 1107965 w 5060911"/>
              <a:gd name="connsiteY36" fmla="*/ 520954 h 722756"/>
              <a:gd name="connsiteX37" fmla="*/ 1153304 w 5060911"/>
              <a:gd name="connsiteY37" fmla="*/ 361823 h 722756"/>
              <a:gd name="connsiteX38" fmla="*/ 1107965 w 5060911"/>
              <a:gd name="connsiteY38" fmla="*/ 202692 h 722756"/>
              <a:gd name="connsiteX39" fmla="*/ 984394 w 5060911"/>
              <a:gd name="connsiteY39" fmla="*/ 145796 h 722756"/>
              <a:gd name="connsiteX40" fmla="*/ 859934 w 5060911"/>
              <a:gd name="connsiteY40" fmla="*/ 202692 h 722756"/>
              <a:gd name="connsiteX41" fmla="*/ 814595 w 5060911"/>
              <a:gd name="connsiteY41" fmla="*/ 361823 h 722756"/>
              <a:gd name="connsiteX42" fmla="*/ 859934 w 5060911"/>
              <a:gd name="connsiteY42" fmla="*/ 520954 h 722756"/>
              <a:gd name="connsiteX43" fmla="*/ 984394 w 5060911"/>
              <a:gd name="connsiteY43" fmla="*/ 576961 h 722756"/>
              <a:gd name="connsiteX44" fmla="*/ 1565936 w 5060911"/>
              <a:gd name="connsiteY44" fmla="*/ 710311 h 722756"/>
              <a:gd name="connsiteX45" fmla="*/ 1410361 w 5060911"/>
              <a:gd name="connsiteY45" fmla="*/ 710311 h 722756"/>
              <a:gd name="connsiteX46" fmla="*/ 1410361 w 5060911"/>
              <a:gd name="connsiteY46" fmla="*/ 12446 h 722756"/>
              <a:gd name="connsiteX47" fmla="*/ 1553489 w 5060911"/>
              <a:gd name="connsiteY47" fmla="*/ 12446 h 722756"/>
              <a:gd name="connsiteX48" fmla="*/ 1831746 w 5060911"/>
              <a:gd name="connsiteY48" fmla="*/ 424053 h 722756"/>
              <a:gd name="connsiteX49" fmla="*/ 1837080 w 5060911"/>
              <a:gd name="connsiteY49" fmla="*/ 424053 h 722756"/>
              <a:gd name="connsiteX50" fmla="*/ 1837080 w 5060911"/>
              <a:gd name="connsiteY50" fmla="*/ 12446 h 722756"/>
              <a:gd name="connsiteX51" fmla="*/ 1992655 w 5060911"/>
              <a:gd name="connsiteY51" fmla="*/ 12446 h 722756"/>
              <a:gd name="connsiteX52" fmla="*/ 1992655 w 5060911"/>
              <a:gd name="connsiteY52" fmla="*/ 710311 h 722756"/>
              <a:gd name="connsiteX53" fmla="*/ 1857527 w 5060911"/>
              <a:gd name="connsiteY53" fmla="*/ 710311 h 722756"/>
              <a:gd name="connsiteX54" fmla="*/ 1571269 w 5060911"/>
              <a:gd name="connsiteY54" fmla="*/ 298704 h 722756"/>
              <a:gd name="connsiteX55" fmla="*/ 1565936 w 5060911"/>
              <a:gd name="connsiteY55" fmla="*/ 298704 h 722756"/>
              <a:gd name="connsiteX56" fmla="*/ 2426576 w 5060911"/>
              <a:gd name="connsiteY56" fmla="*/ 710311 h 722756"/>
              <a:gd name="connsiteX57" fmla="*/ 2271001 w 5060911"/>
              <a:gd name="connsiteY57" fmla="*/ 710311 h 722756"/>
              <a:gd name="connsiteX58" fmla="*/ 2271001 w 5060911"/>
              <a:gd name="connsiteY58" fmla="*/ 158242 h 722756"/>
              <a:gd name="connsiteX59" fmla="*/ 2075421 w 5060911"/>
              <a:gd name="connsiteY59" fmla="*/ 158242 h 722756"/>
              <a:gd name="connsiteX60" fmla="*/ 2075421 w 5060911"/>
              <a:gd name="connsiteY60" fmla="*/ 12446 h 722756"/>
              <a:gd name="connsiteX61" fmla="*/ 2621267 w 5060911"/>
              <a:gd name="connsiteY61" fmla="*/ 12446 h 722756"/>
              <a:gd name="connsiteX62" fmla="*/ 2621267 w 5060911"/>
              <a:gd name="connsiteY62" fmla="*/ 158242 h 722756"/>
              <a:gd name="connsiteX63" fmla="*/ 2426576 w 5060911"/>
              <a:gd name="connsiteY63" fmla="*/ 158242 h 722756"/>
              <a:gd name="connsiteX64" fmla="*/ 2859494 w 5060911"/>
              <a:gd name="connsiteY64" fmla="*/ 426720 h 722756"/>
              <a:gd name="connsiteX65" fmla="*/ 2859494 w 5060911"/>
              <a:gd name="connsiteY65" fmla="*/ 568960 h 722756"/>
              <a:gd name="connsiteX66" fmla="*/ 3183979 w 5060911"/>
              <a:gd name="connsiteY66" fmla="*/ 568960 h 722756"/>
              <a:gd name="connsiteX67" fmla="*/ 3183979 w 5060911"/>
              <a:gd name="connsiteY67" fmla="*/ 710311 h 722756"/>
              <a:gd name="connsiteX68" fmla="*/ 2703919 w 5060911"/>
              <a:gd name="connsiteY68" fmla="*/ 710311 h 722756"/>
              <a:gd name="connsiteX69" fmla="*/ 2703919 w 5060911"/>
              <a:gd name="connsiteY69" fmla="*/ 12446 h 722756"/>
              <a:gd name="connsiteX70" fmla="*/ 3173311 w 5060911"/>
              <a:gd name="connsiteY70" fmla="*/ 12446 h 722756"/>
              <a:gd name="connsiteX71" fmla="*/ 3173311 w 5060911"/>
              <a:gd name="connsiteY71" fmla="*/ 153797 h 722756"/>
              <a:gd name="connsiteX72" fmla="*/ 2859494 w 5060911"/>
              <a:gd name="connsiteY72" fmla="*/ 153797 h 722756"/>
              <a:gd name="connsiteX73" fmla="*/ 2859494 w 5060911"/>
              <a:gd name="connsiteY73" fmla="*/ 285369 h 722756"/>
              <a:gd name="connsiteX74" fmla="*/ 3156420 w 5060911"/>
              <a:gd name="connsiteY74" fmla="*/ 285369 h 722756"/>
              <a:gd name="connsiteX75" fmla="*/ 3156420 w 5060911"/>
              <a:gd name="connsiteY75" fmla="*/ 426720 h 722756"/>
              <a:gd name="connsiteX76" fmla="*/ 3430753 w 5060911"/>
              <a:gd name="connsiteY76" fmla="*/ 710311 h 722756"/>
              <a:gd name="connsiteX77" fmla="*/ 3275178 w 5060911"/>
              <a:gd name="connsiteY77" fmla="*/ 710311 h 722756"/>
              <a:gd name="connsiteX78" fmla="*/ 3275178 w 5060911"/>
              <a:gd name="connsiteY78" fmla="*/ 12446 h 722756"/>
              <a:gd name="connsiteX79" fmla="*/ 3418307 w 5060911"/>
              <a:gd name="connsiteY79" fmla="*/ 12446 h 722756"/>
              <a:gd name="connsiteX80" fmla="*/ 3696564 w 5060911"/>
              <a:gd name="connsiteY80" fmla="*/ 424053 h 722756"/>
              <a:gd name="connsiteX81" fmla="*/ 3701898 w 5060911"/>
              <a:gd name="connsiteY81" fmla="*/ 424053 h 722756"/>
              <a:gd name="connsiteX82" fmla="*/ 3701898 w 5060911"/>
              <a:gd name="connsiteY82" fmla="*/ 12446 h 722756"/>
              <a:gd name="connsiteX83" fmla="*/ 3857473 w 5060911"/>
              <a:gd name="connsiteY83" fmla="*/ 12446 h 722756"/>
              <a:gd name="connsiteX84" fmla="*/ 3857473 w 5060911"/>
              <a:gd name="connsiteY84" fmla="*/ 710311 h 722756"/>
              <a:gd name="connsiteX85" fmla="*/ 3722345 w 5060911"/>
              <a:gd name="connsiteY85" fmla="*/ 710311 h 722756"/>
              <a:gd name="connsiteX86" fmla="*/ 3436087 w 5060911"/>
              <a:gd name="connsiteY86" fmla="*/ 298704 h 722756"/>
              <a:gd name="connsiteX87" fmla="*/ 3430753 w 5060911"/>
              <a:gd name="connsiteY87" fmla="*/ 298704 h 722756"/>
              <a:gd name="connsiteX88" fmla="*/ 4291394 w 5060911"/>
              <a:gd name="connsiteY88" fmla="*/ 710311 h 722756"/>
              <a:gd name="connsiteX89" fmla="*/ 4135818 w 5060911"/>
              <a:gd name="connsiteY89" fmla="*/ 710311 h 722756"/>
              <a:gd name="connsiteX90" fmla="*/ 4135818 w 5060911"/>
              <a:gd name="connsiteY90" fmla="*/ 158242 h 722756"/>
              <a:gd name="connsiteX91" fmla="*/ 3940239 w 5060911"/>
              <a:gd name="connsiteY91" fmla="*/ 158242 h 722756"/>
              <a:gd name="connsiteX92" fmla="*/ 3940239 w 5060911"/>
              <a:gd name="connsiteY92" fmla="*/ 12446 h 722756"/>
              <a:gd name="connsiteX93" fmla="*/ 4486085 w 5060911"/>
              <a:gd name="connsiteY93" fmla="*/ 12446 h 722756"/>
              <a:gd name="connsiteX94" fmla="*/ 4486085 w 5060911"/>
              <a:gd name="connsiteY94" fmla="*/ 158242 h 722756"/>
              <a:gd name="connsiteX95" fmla="*/ 4291394 w 5060911"/>
              <a:gd name="connsiteY95" fmla="*/ 158242 h 722756"/>
              <a:gd name="connsiteX96" fmla="*/ 4783544 w 5060911"/>
              <a:gd name="connsiteY96" fmla="*/ 721868 h 722756"/>
              <a:gd name="connsiteX97" fmla="*/ 4612856 w 5060911"/>
              <a:gd name="connsiteY97" fmla="*/ 674751 h 722756"/>
              <a:gd name="connsiteX98" fmla="*/ 4503509 w 5060911"/>
              <a:gd name="connsiteY98" fmla="*/ 550291 h 722756"/>
              <a:gd name="connsiteX99" fmla="*/ 4638637 w 5060911"/>
              <a:gd name="connsiteY99" fmla="*/ 488061 h 722756"/>
              <a:gd name="connsiteX100" fmla="*/ 4695533 w 5060911"/>
              <a:gd name="connsiteY100" fmla="*/ 558292 h 722756"/>
              <a:gd name="connsiteX101" fmla="*/ 4784433 w 5060911"/>
              <a:gd name="connsiteY101" fmla="*/ 581406 h 722756"/>
              <a:gd name="connsiteX102" fmla="*/ 4867999 w 5060911"/>
              <a:gd name="connsiteY102" fmla="*/ 563626 h 722756"/>
              <a:gd name="connsiteX103" fmla="*/ 4899114 w 5060911"/>
              <a:gd name="connsiteY103" fmla="*/ 514731 h 722756"/>
              <a:gd name="connsiteX104" fmla="*/ 4887557 w 5060911"/>
              <a:gd name="connsiteY104" fmla="*/ 479171 h 722756"/>
              <a:gd name="connsiteX105" fmla="*/ 4847552 w 5060911"/>
              <a:gd name="connsiteY105" fmla="*/ 452501 h 722756"/>
              <a:gd name="connsiteX106" fmla="*/ 4764875 w 5060911"/>
              <a:gd name="connsiteY106" fmla="*/ 424942 h 722756"/>
              <a:gd name="connsiteX107" fmla="*/ 4645749 w 5060911"/>
              <a:gd name="connsiteY107" fmla="*/ 385826 h 722756"/>
              <a:gd name="connsiteX108" fmla="*/ 4563072 w 5060911"/>
              <a:gd name="connsiteY108" fmla="*/ 324485 h 722756"/>
              <a:gd name="connsiteX109" fmla="*/ 4527512 w 5060911"/>
              <a:gd name="connsiteY109" fmla="*/ 212471 h 722756"/>
              <a:gd name="connsiteX110" fmla="*/ 4562183 w 5060911"/>
              <a:gd name="connsiteY110" fmla="*/ 103124 h 722756"/>
              <a:gd name="connsiteX111" fmla="*/ 4658195 w 5060911"/>
              <a:gd name="connsiteY111" fmla="*/ 27559 h 722756"/>
              <a:gd name="connsiteX112" fmla="*/ 4793323 w 5060911"/>
              <a:gd name="connsiteY112" fmla="*/ 0 h 722756"/>
              <a:gd name="connsiteX113" fmla="*/ 5060912 w 5060911"/>
              <a:gd name="connsiteY113" fmla="*/ 164465 h 722756"/>
              <a:gd name="connsiteX114" fmla="*/ 4927562 w 5060911"/>
              <a:gd name="connsiteY114" fmla="*/ 227584 h 722756"/>
              <a:gd name="connsiteX115" fmla="*/ 4870666 w 5060911"/>
              <a:gd name="connsiteY115" fmla="*/ 160909 h 722756"/>
              <a:gd name="connsiteX116" fmla="*/ 4791545 w 5060911"/>
              <a:gd name="connsiteY116" fmla="*/ 140462 h 722756"/>
              <a:gd name="connsiteX117" fmla="*/ 4716869 w 5060911"/>
              <a:gd name="connsiteY117" fmla="*/ 160020 h 722756"/>
              <a:gd name="connsiteX118" fmla="*/ 4686643 w 5060911"/>
              <a:gd name="connsiteY118" fmla="*/ 208915 h 722756"/>
              <a:gd name="connsiteX119" fmla="*/ 4699089 w 5060911"/>
              <a:gd name="connsiteY119" fmla="*/ 243586 h 722756"/>
              <a:gd name="connsiteX120" fmla="*/ 4739983 w 5060911"/>
              <a:gd name="connsiteY120" fmla="*/ 268478 h 722756"/>
              <a:gd name="connsiteX121" fmla="*/ 4822660 w 5060911"/>
              <a:gd name="connsiteY121" fmla="*/ 294259 h 722756"/>
              <a:gd name="connsiteX122" fmla="*/ 4940008 w 5060911"/>
              <a:gd name="connsiteY122" fmla="*/ 332486 h 722756"/>
              <a:gd name="connsiteX123" fmla="*/ 5022685 w 5060911"/>
              <a:gd name="connsiteY123" fmla="*/ 394716 h 722756"/>
              <a:gd name="connsiteX124" fmla="*/ 5058245 w 5060911"/>
              <a:gd name="connsiteY124" fmla="*/ 506730 h 722756"/>
              <a:gd name="connsiteX125" fmla="*/ 5022685 w 5060911"/>
              <a:gd name="connsiteY125" fmla="*/ 619633 h 722756"/>
              <a:gd name="connsiteX126" fmla="*/ 4925784 w 5060911"/>
              <a:gd name="connsiteY126" fmla="*/ 695198 h 722756"/>
              <a:gd name="connsiteX127" fmla="*/ 4783544 w 5060911"/>
              <a:gd name="connsiteY127" fmla="*/ 721868 h 72275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</a:cxnLst>
            <a:rect l="l" t="t" r="r" b="b"/>
            <a:pathLst>
              <a:path w="5060911" h="722756">
                <a:moveTo>
                  <a:pt x="604520" y="550291"/>
                </a:moveTo>
                <a:cubicBezTo>
                  <a:pt x="578443" y="605409"/>
                  <a:pt x="541697" y="648081"/>
                  <a:pt x="494284" y="678307"/>
                </a:cubicBezTo>
                <a:cubicBezTo>
                  <a:pt x="447463" y="707940"/>
                  <a:pt x="393531" y="722757"/>
                  <a:pt x="332486" y="722757"/>
                </a:cubicBezTo>
                <a:cubicBezTo>
                  <a:pt x="267885" y="722757"/>
                  <a:pt x="210397" y="707644"/>
                  <a:pt x="160020" y="677418"/>
                </a:cubicBezTo>
                <a:cubicBezTo>
                  <a:pt x="109643" y="647192"/>
                  <a:pt x="70231" y="604520"/>
                  <a:pt x="41783" y="549402"/>
                </a:cubicBezTo>
                <a:cubicBezTo>
                  <a:pt x="13928" y="493691"/>
                  <a:pt x="0" y="429980"/>
                  <a:pt x="0" y="358267"/>
                </a:cubicBezTo>
                <a:cubicBezTo>
                  <a:pt x="0" y="287147"/>
                  <a:pt x="14224" y="224621"/>
                  <a:pt x="42672" y="170688"/>
                </a:cubicBezTo>
                <a:cubicBezTo>
                  <a:pt x="71120" y="116163"/>
                  <a:pt x="111125" y="74083"/>
                  <a:pt x="162687" y="44450"/>
                </a:cubicBezTo>
                <a:cubicBezTo>
                  <a:pt x="214249" y="14817"/>
                  <a:pt x="273516" y="0"/>
                  <a:pt x="340487" y="0"/>
                </a:cubicBezTo>
                <a:cubicBezTo>
                  <a:pt x="402124" y="0"/>
                  <a:pt x="454872" y="15409"/>
                  <a:pt x="498729" y="46228"/>
                </a:cubicBezTo>
                <a:cubicBezTo>
                  <a:pt x="542586" y="76454"/>
                  <a:pt x="577257" y="118533"/>
                  <a:pt x="602742" y="172466"/>
                </a:cubicBezTo>
                <a:lnTo>
                  <a:pt x="464947" y="233807"/>
                </a:lnTo>
                <a:cubicBezTo>
                  <a:pt x="452501" y="204766"/>
                  <a:pt x="434425" y="182838"/>
                  <a:pt x="410718" y="168021"/>
                </a:cubicBezTo>
                <a:cubicBezTo>
                  <a:pt x="387604" y="153204"/>
                  <a:pt x="361230" y="145796"/>
                  <a:pt x="331597" y="145796"/>
                </a:cubicBezTo>
                <a:cubicBezTo>
                  <a:pt x="297815" y="145796"/>
                  <a:pt x="267885" y="154686"/>
                  <a:pt x="241808" y="172466"/>
                </a:cubicBezTo>
                <a:cubicBezTo>
                  <a:pt x="216323" y="189653"/>
                  <a:pt x="196173" y="214249"/>
                  <a:pt x="181356" y="246253"/>
                </a:cubicBezTo>
                <a:cubicBezTo>
                  <a:pt x="167132" y="278257"/>
                  <a:pt x="160020" y="315595"/>
                  <a:pt x="160020" y="358267"/>
                </a:cubicBezTo>
                <a:cubicBezTo>
                  <a:pt x="160020" y="402124"/>
                  <a:pt x="167132" y="440648"/>
                  <a:pt x="181356" y="473837"/>
                </a:cubicBezTo>
                <a:cubicBezTo>
                  <a:pt x="196173" y="506434"/>
                  <a:pt x="216323" y="531918"/>
                  <a:pt x="241808" y="550291"/>
                </a:cubicBezTo>
                <a:cubicBezTo>
                  <a:pt x="267885" y="568071"/>
                  <a:pt x="297815" y="576961"/>
                  <a:pt x="331597" y="576961"/>
                </a:cubicBezTo>
                <a:cubicBezTo>
                  <a:pt x="360045" y="576961"/>
                  <a:pt x="385530" y="569553"/>
                  <a:pt x="408051" y="554736"/>
                </a:cubicBezTo>
                <a:cubicBezTo>
                  <a:pt x="431165" y="539327"/>
                  <a:pt x="450723" y="517398"/>
                  <a:pt x="466725" y="488950"/>
                </a:cubicBezTo>
                <a:close/>
                <a:moveTo>
                  <a:pt x="984394" y="722757"/>
                </a:moveTo>
                <a:cubicBezTo>
                  <a:pt x="916830" y="722757"/>
                  <a:pt x="858453" y="708533"/>
                  <a:pt x="809261" y="680085"/>
                </a:cubicBezTo>
                <a:cubicBezTo>
                  <a:pt x="760070" y="651044"/>
                  <a:pt x="722139" y="609558"/>
                  <a:pt x="695469" y="555625"/>
                </a:cubicBezTo>
                <a:cubicBezTo>
                  <a:pt x="668799" y="501100"/>
                  <a:pt x="655464" y="436499"/>
                  <a:pt x="655464" y="361823"/>
                </a:cubicBezTo>
                <a:cubicBezTo>
                  <a:pt x="655464" y="286554"/>
                  <a:pt x="668799" y="221954"/>
                  <a:pt x="695469" y="168021"/>
                </a:cubicBezTo>
                <a:cubicBezTo>
                  <a:pt x="722139" y="113496"/>
                  <a:pt x="760070" y="72009"/>
                  <a:pt x="809261" y="43561"/>
                </a:cubicBezTo>
                <a:cubicBezTo>
                  <a:pt x="858453" y="14520"/>
                  <a:pt x="916830" y="0"/>
                  <a:pt x="984394" y="0"/>
                </a:cubicBezTo>
                <a:cubicBezTo>
                  <a:pt x="1051366" y="0"/>
                  <a:pt x="1109447" y="14520"/>
                  <a:pt x="1158638" y="43561"/>
                </a:cubicBezTo>
                <a:cubicBezTo>
                  <a:pt x="1207830" y="72009"/>
                  <a:pt x="1245756" y="113496"/>
                  <a:pt x="1272426" y="168021"/>
                </a:cubicBezTo>
                <a:cubicBezTo>
                  <a:pt x="1299096" y="221954"/>
                  <a:pt x="1312431" y="286554"/>
                  <a:pt x="1312431" y="361823"/>
                </a:cubicBezTo>
                <a:cubicBezTo>
                  <a:pt x="1312431" y="436499"/>
                  <a:pt x="1299096" y="501100"/>
                  <a:pt x="1272426" y="555625"/>
                </a:cubicBezTo>
                <a:cubicBezTo>
                  <a:pt x="1245756" y="609558"/>
                  <a:pt x="1207830" y="651044"/>
                  <a:pt x="1158638" y="680085"/>
                </a:cubicBezTo>
                <a:cubicBezTo>
                  <a:pt x="1109447" y="708533"/>
                  <a:pt x="1051366" y="722757"/>
                  <a:pt x="984394" y="722757"/>
                </a:cubicBezTo>
                <a:close/>
                <a:moveTo>
                  <a:pt x="984394" y="576961"/>
                </a:moveTo>
                <a:cubicBezTo>
                  <a:pt x="1036549" y="576961"/>
                  <a:pt x="1077739" y="558292"/>
                  <a:pt x="1107965" y="520954"/>
                </a:cubicBezTo>
                <a:cubicBezTo>
                  <a:pt x="1138191" y="483023"/>
                  <a:pt x="1153304" y="429980"/>
                  <a:pt x="1153304" y="361823"/>
                </a:cubicBezTo>
                <a:cubicBezTo>
                  <a:pt x="1153304" y="293666"/>
                  <a:pt x="1138191" y="240623"/>
                  <a:pt x="1107965" y="202692"/>
                </a:cubicBezTo>
                <a:cubicBezTo>
                  <a:pt x="1078332" y="164761"/>
                  <a:pt x="1037142" y="145796"/>
                  <a:pt x="984394" y="145796"/>
                </a:cubicBezTo>
                <a:cubicBezTo>
                  <a:pt x="931647" y="145796"/>
                  <a:pt x="890160" y="164761"/>
                  <a:pt x="859934" y="202692"/>
                </a:cubicBezTo>
                <a:cubicBezTo>
                  <a:pt x="829708" y="240623"/>
                  <a:pt x="814595" y="293666"/>
                  <a:pt x="814595" y="361823"/>
                </a:cubicBezTo>
                <a:cubicBezTo>
                  <a:pt x="814595" y="429980"/>
                  <a:pt x="829708" y="483023"/>
                  <a:pt x="859934" y="520954"/>
                </a:cubicBezTo>
                <a:cubicBezTo>
                  <a:pt x="890160" y="558292"/>
                  <a:pt x="931647" y="576961"/>
                  <a:pt x="984394" y="576961"/>
                </a:cubicBezTo>
                <a:close/>
                <a:moveTo>
                  <a:pt x="1565936" y="710311"/>
                </a:moveTo>
                <a:lnTo>
                  <a:pt x="1410361" y="710311"/>
                </a:lnTo>
                <a:lnTo>
                  <a:pt x="1410361" y="12446"/>
                </a:lnTo>
                <a:lnTo>
                  <a:pt x="1553489" y="12446"/>
                </a:lnTo>
                <a:lnTo>
                  <a:pt x="1831746" y="424053"/>
                </a:lnTo>
                <a:lnTo>
                  <a:pt x="1837080" y="424053"/>
                </a:lnTo>
                <a:lnTo>
                  <a:pt x="1837080" y="12446"/>
                </a:lnTo>
                <a:lnTo>
                  <a:pt x="1992655" y="12446"/>
                </a:lnTo>
                <a:lnTo>
                  <a:pt x="1992655" y="710311"/>
                </a:lnTo>
                <a:lnTo>
                  <a:pt x="1857527" y="710311"/>
                </a:lnTo>
                <a:lnTo>
                  <a:pt x="1571269" y="298704"/>
                </a:lnTo>
                <a:lnTo>
                  <a:pt x="1565936" y="298704"/>
                </a:lnTo>
                <a:close/>
                <a:moveTo>
                  <a:pt x="2426576" y="710311"/>
                </a:moveTo>
                <a:lnTo>
                  <a:pt x="2271001" y="710311"/>
                </a:lnTo>
                <a:lnTo>
                  <a:pt x="2271001" y="158242"/>
                </a:lnTo>
                <a:lnTo>
                  <a:pt x="2075421" y="158242"/>
                </a:lnTo>
                <a:lnTo>
                  <a:pt x="2075421" y="12446"/>
                </a:lnTo>
                <a:lnTo>
                  <a:pt x="2621267" y="12446"/>
                </a:lnTo>
                <a:lnTo>
                  <a:pt x="2621267" y="158242"/>
                </a:lnTo>
                <a:lnTo>
                  <a:pt x="2426576" y="158242"/>
                </a:lnTo>
                <a:close/>
                <a:moveTo>
                  <a:pt x="2859494" y="426720"/>
                </a:moveTo>
                <a:lnTo>
                  <a:pt x="2859494" y="568960"/>
                </a:lnTo>
                <a:lnTo>
                  <a:pt x="3183979" y="568960"/>
                </a:lnTo>
                <a:lnTo>
                  <a:pt x="3183979" y="710311"/>
                </a:lnTo>
                <a:lnTo>
                  <a:pt x="2703919" y="710311"/>
                </a:lnTo>
                <a:lnTo>
                  <a:pt x="2703919" y="12446"/>
                </a:lnTo>
                <a:lnTo>
                  <a:pt x="3173311" y="12446"/>
                </a:lnTo>
                <a:lnTo>
                  <a:pt x="3173311" y="153797"/>
                </a:lnTo>
                <a:lnTo>
                  <a:pt x="2859494" y="153797"/>
                </a:lnTo>
                <a:lnTo>
                  <a:pt x="2859494" y="285369"/>
                </a:lnTo>
                <a:lnTo>
                  <a:pt x="3156420" y="285369"/>
                </a:lnTo>
                <a:lnTo>
                  <a:pt x="3156420" y="426720"/>
                </a:lnTo>
                <a:close/>
                <a:moveTo>
                  <a:pt x="3430753" y="710311"/>
                </a:moveTo>
                <a:lnTo>
                  <a:pt x="3275178" y="710311"/>
                </a:lnTo>
                <a:lnTo>
                  <a:pt x="3275178" y="12446"/>
                </a:lnTo>
                <a:lnTo>
                  <a:pt x="3418307" y="12446"/>
                </a:lnTo>
                <a:lnTo>
                  <a:pt x="3696564" y="424053"/>
                </a:lnTo>
                <a:lnTo>
                  <a:pt x="3701898" y="424053"/>
                </a:lnTo>
                <a:lnTo>
                  <a:pt x="3701898" y="12446"/>
                </a:lnTo>
                <a:lnTo>
                  <a:pt x="3857473" y="12446"/>
                </a:lnTo>
                <a:lnTo>
                  <a:pt x="3857473" y="710311"/>
                </a:lnTo>
                <a:lnTo>
                  <a:pt x="3722345" y="710311"/>
                </a:lnTo>
                <a:lnTo>
                  <a:pt x="3436087" y="298704"/>
                </a:lnTo>
                <a:lnTo>
                  <a:pt x="3430753" y="298704"/>
                </a:lnTo>
                <a:close/>
                <a:moveTo>
                  <a:pt x="4291394" y="710311"/>
                </a:moveTo>
                <a:lnTo>
                  <a:pt x="4135818" y="710311"/>
                </a:lnTo>
                <a:lnTo>
                  <a:pt x="4135818" y="158242"/>
                </a:lnTo>
                <a:lnTo>
                  <a:pt x="3940239" y="158242"/>
                </a:lnTo>
                <a:lnTo>
                  <a:pt x="3940239" y="12446"/>
                </a:lnTo>
                <a:lnTo>
                  <a:pt x="4486085" y="12446"/>
                </a:lnTo>
                <a:lnTo>
                  <a:pt x="4486085" y="158242"/>
                </a:lnTo>
                <a:lnTo>
                  <a:pt x="4291394" y="158242"/>
                </a:lnTo>
                <a:close/>
                <a:moveTo>
                  <a:pt x="4783544" y="721868"/>
                </a:moveTo>
                <a:cubicBezTo>
                  <a:pt x="4718355" y="721868"/>
                  <a:pt x="4661459" y="706162"/>
                  <a:pt x="4612856" y="674751"/>
                </a:cubicBezTo>
                <a:cubicBezTo>
                  <a:pt x="4564266" y="643340"/>
                  <a:pt x="4527817" y="601853"/>
                  <a:pt x="4503509" y="550291"/>
                </a:cubicBezTo>
                <a:lnTo>
                  <a:pt x="4638637" y="488061"/>
                </a:lnTo>
                <a:cubicBezTo>
                  <a:pt x="4651083" y="518880"/>
                  <a:pt x="4670057" y="542290"/>
                  <a:pt x="4695533" y="558292"/>
                </a:cubicBezTo>
                <a:cubicBezTo>
                  <a:pt x="4721022" y="573701"/>
                  <a:pt x="4750651" y="581406"/>
                  <a:pt x="4784433" y="581406"/>
                </a:cubicBezTo>
                <a:cubicBezTo>
                  <a:pt x="4819409" y="581406"/>
                  <a:pt x="4847260" y="575479"/>
                  <a:pt x="4867999" y="563626"/>
                </a:cubicBezTo>
                <a:cubicBezTo>
                  <a:pt x="4888751" y="551180"/>
                  <a:pt x="4899114" y="534882"/>
                  <a:pt x="4899114" y="514731"/>
                </a:cubicBezTo>
                <a:cubicBezTo>
                  <a:pt x="4899114" y="500507"/>
                  <a:pt x="4895266" y="488654"/>
                  <a:pt x="4887557" y="479171"/>
                </a:cubicBezTo>
                <a:cubicBezTo>
                  <a:pt x="4879861" y="469688"/>
                  <a:pt x="4866526" y="460798"/>
                  <a:pt x="4847552" y="452501"/>
                </a:cubicBezTo>
                <a:cubicBezTo>
                  <a:pt x="4828591" y="444204"/>
                  <a:pt x="4801032" y="435017"/>
                  <a:pt x="4764875" y="424942"/>
                </a:cubicBezTo>
                <a:cubicBezTo>
                  <a:pt x="4716869" y="411903"/>
                  <a:pt x="4677169" y="398865"/>
                  <a:pt x="4645749" y="385826"/>
                </a:cubicBezTo>
                <a:cubicBezTo>
                  <a:pt x="4614939" y="372787"/>
                  <a:pt x="4587380" y="352340"/>
                  <a:pt x="4563072" y="324485"/>
                </a:cubicBezTo>
                <a:cubicBezTo>
                  <a:pt x="4539374" y="296037"/>
                  <a:pt x="4527512" y="258699"/>
                  <a:pt x="4527512" y="212471"/>
                </a:cubicBezTo>
                <a:cubicBezTo>
                  <a:pt x="4527512" y="171577"/>
                  <a:pt x="4539069" y="135128"/>
                  <a:pt x="4562183" y="103124"/>
                </a:cubicBezTo>
                <a:cubicBezTo>
                  <a:pt x="4585894" y="70527"/>
                  <a:pt x="4617898" y="45339"/>
                  <a:pt x="4658195" y="27559"/>
                </a:cubicBezTo>
                <a:cubicBezTo>
                  <a:pt x="4699089" y="9186"/>
                  <a:pt x="4744136" y="0"/>
                  <a:pt x="4793323" y="0"/>
                </a:cubicBezTo>
                <a:cubicBezTo>
                  <a:pt x="4917783" y="0"/>
                  <a:pt x="5006988" y="54822"/>
                  <a:pt x="5060912" y="164465"/>
                </a:cubicBezTo>
                <a:lnTo>
                  <a:pt x="4927562" y="227584"/>
                </a:lnTo>
                <a:cubicBezTo>
                  <a:pt x="4912157" y="196765"/>
                  <a:pt x="4893196" y="174540"/>
                  <a:pt x="4870666" y="160909"/>
                </a:cubicBezTo>
                <a:cubicBezTo>
                  <a:pt x="4848746" y="147278"/>
                  <a:pt x="4822368" y="140462"/>
                  <a:pt x="4791545" y="140462"/>
                </a:cubicBezTo>
                <a:cubicBezTo>
                  <a:pt x="4762513" y="140462"/>
                  <a:pt x="4737621" y="146981"/>
                  <a:pt x="4716869" y="160020"/>
                </a:cubicBezTo>
                <a:cubicBezTo>
                  <a:pt x="4696727" y="173059"/>
                  <a:pt x="4686643" y="189357"/>
                  <a:pt x="4686643" y="208915"/>
                </a:cubicBezTo>
                <a:cubicBezTo>
                  <a:pt x="4686643" y="222546"/>
                  <a:pt x="4690796" y="234103"/>
                  <a:pt x="4699089" y="243586"/>
                </a:cubicBezTo>
                <a:cubicBezTo>
                  <a:pt x="4707395" y="252476"/>
                  <a:pt x="4721022" y="260773"/>
                  <a:pt x="4739983" y="268478"/>
                </a:cubicBezTo>
                <a:cubicBezTo>
                  <a:pt x="4758957" y="276183"/>
                  <a:pt x="4786516" y="284776"/>
                  <a:pt x="4822660" y="294259"/>
                </a:cubicBezTo>
                <a:cubicBezTo>
                  <a:pt x="4869485" y="306705"/>
                  <a:pt x="4908601" y="319447"/>
                  <a:pt x="4940008" y="332486"/>
                </a:cubicBezTo>
                <a:cubicBezTo>
                  <a:pt x="4971428" y="345525"/>
                  <a:pt x="4998987" y="366268"/>
                  <a:pt x="5022685" y="394716"/>
                </a:cubicBezTo>
                <a:cubicBezTo>
                  <a:pt x="5046396" y="423164"/>
                  <a:pt x="5058245" y="460502"/>
                  <a:pt x="5058245" y="506730"/>
                </a:cubicBezTo>
                <a:cubicBezTo>
                  <a:pt x="5058245" y="549402"/>
                  <a:pt x="5046396" y="587036"/>
                  <a:pt x="5022685" y="619633"/>
                </a:cubicBezTo>
                <a:cubicBezTo>
                  <a:pt x="4999571" y="652230"/>
                  <a:pt x="4967275" y="677418"/>
                  <a:pt x="4925784" y="695198"/>
                </a:cubicBezTo>
                <a:cubicBezTo>
                  <a:pt x="4884306" y="712978"/>
                  <a:pt x="4836884" y="721868"/>
                  <a:pt x="4783544" y="721868"/>
                </a:cubicBezTo>
                <a:close/>
              </a:path>
            </a:pathLst>
          </a:custGeom>
          <a:solidFill>
            <a:schemeClr val="accent1">
              <a:alpha val="8000"/>
            </a:schemeClr>
          </a:solidFill>
          <a:ln w="12700" cap="flat">
            <a:noFill/>
            <a:prstDash val="solid"/>
          </a:ln>
        </p:spPr>
        <p:txBody>
          <a:bodyPr rtlCol="false" anchor="ctr"/>
          <a:lstStyle>
            <a:defPPr>
              <a:defRPr lang="zh-CN"/>
            </a:defPPr>
            <a:lvl1pPr marL="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false"/>
          </a:p>
        </p:txBody>
      </p:sp>
      <p:sp>
        <p:nvSpPr>
          <p:cNvPr id="26" name="文本占位符 25">
            <a:extLst>
              <a:ext uri="{FF2B5EF4-FFF2-40B4-BE49-F238E27FC236}">
                <a16:creationId id="{9C7EEEE4-0546-58BD-936B-AB7259AAF125}"/>
              </a:ext>
            </a:extLst>
          </p:cNvPr>
          <p:cNvSpPr>
            <a:spLocks noGrp="true"/>
          </p:cNvSpPr>
          <p:nvPr>
            <p:ph type="body" sz="quarter" idx="10" hasCustomPrompt="true"/>
          </p:nvPr>
        </p:nvSpPr>
        <p:spPr>
          <a:xfrm>
            <a:off x="1131908" y="1455814"/>
            <a:ext cx="2243137" cy="108108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lang="zh-CN" altLang="en-US" sz="6500" b="true" kern="1200" dirty="fals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zh-CN" altLang="en-US" dirty="false"/>
              <a:t>目录</a:t>
            </a:r>
          </a:p>
        </p:txBody>
      </p:sp>
      <p:sp>
        <p:nvSpPr>
          <p:cNvPr id="44" name="文本占位符 27">
            <a:extLst>
              <a:ext uri="{FF2B5EF4-FFF2-40B4-BE49-F238E27FC236}">
                <a16:creationId id="{F1478F7C-166E-6C23-1BAB-86E7348F48F3}"/>
              </a:ext>
            </a:extLst>
          </p:cNvPr>
          <p:cNvSpPr>
            <a:spLocks noGrp="true"/>
          </p:cNvSpPr>
          <p:nvPr>
            <p:ph type="body" sz="quarter" idx="13" hasCustomPrompt="true"/>
          </p:nvPr>
        </p:nvSpPr>
        <p:spPr>
          <a:xfrm>
            <a:off x="1195070" y="4978400"/>
            <a:ext cx="749300" cy="508000"/>
          </a:xfrm>
        </p:spPr>
        <p:txBody>
          <a:bodyPr/>
          <a:lstStyle>
            <a:lvl1pPr marL="0" indent="0" algn="ctr">
              <a:buNone/>
              <a:defRPr lang="zh-CN" altLang="en-US" sz="2400" b="true" kern="1200" dirty="false">
                <a:solidFill>
                  <a:schemeClr val="accent1">
                    <a:lumMod val="20000"/>
                    <a:lumOff val="80000"/>
                  </a:schemeClr>
                </a:solidFill>
                <a:latin typeface="+mn-ea"/>
                <a:ea typeface="+mn-ea"/>
                <a:cs typeface="+mj-lt"/>
              </a:defRPr>
            </a:lvl1pPr>
          </a:lstStyle>
          <a:p>
            <a:pPr lvl="0"/>
            <a:r>
              <a:rPr lang="zh-CN" altLang="en-US" dirty="false"/>
              <a:t>编号</a:t>
            </a:r>
            <a:r>
              <a:rPr lang="en-US" altLang="zh-CN" dirty="false"/>
              <a:t>1</a:t>
            </a:r>
            <a:endParaRPr lang="zh-CN" altLang="en-US" dirty="false"/>
          </a:p>
        </p:txBody>
      </p:sp>
      <p:sp>
        <p:nvSpPr>
          <p:cNvPr id="51" name="文本占位符 48">
            <a:extLst>
              <a:ext uri="{FF2B5EF4-FFF2-40B4-BE49-F238E27FC236}">
                <a16:creationId id="{AF24954B-9C9F-CF9D-81F8-BB3309329E31}"/>
              </a:ext>
            </a:extLst>
          </p:cNvPr>
          <p:cNvSpPr>
            <a:spLocks noGrp="true"/>
          </p:cNvSpPr>
          <p:nvPr>
            <p:ph type="body" sz="quarter" idx="19" hasCustomPrompt="true"/>
          </p:nvPr>
        </p:nvSpPr>
        <p:spPr>
          <a:xfrm>
            <a:off x="2146300" y="4768850"/>
            <a:ext cx="9131300" cy="92710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lang="zh-CN" altLang="en-US" sz="2400" kern="1200" spc="300" dirty="false">
                <a:solidFill>
                  <a:schemeClr val="accent1">
                    <a:lumMod val="20000"/>
                    <a:lumOff val="80000"/>
                  </a:schemeClr>
                </a:soli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false"/>
              <a:t>标题</a:t>
            </a:r>
            <a:r>
              <a:rPr lang="en-US" altLang="zh-CN" dirty="false"/>
              <a:t>1</a:t>
            </a:r>
            <a:endParaRPr lang="zh-CN" altLang="en-US" dirty="false"/>
          </a:p>
        </p:txBody>
      </p:sp>
    </p:spTree>
    <p:extLst>
      <p:ext uri="{BB962C8B-B14F-4D97-AF65-F5344CB8AC3E}">
        <p14:creationId val="4204308244"/>
      </p:ext>
    </p:extLst>
  </p:cSld>
  <p:clrMapOvr>
    <a:masterClrMapping/>
  </p:clrMapOvr>
</p:sldLayout>
</file>

<file path=ppt/slideLayouts/slideLayout12.xml><?xml version="1.0" encoding="utf-8"?>
<p:sldLayout xmlns:w="http://schemas.openxmlformats.org/wordprocessingml/2006/main" xmlns:a14="http://schemas.microsoft.com/office/drawing/2010/main" xmlns:p16="http://schemas.microsoft.com/office/powerpoint/2015/main" xmlns:wpc="http://schemas.microsoft.com/office/word/2010/wordprocessingCanvas" xmlns:wps="http://schemas.microsoft.com/office/word/2010/wordprocessingShape" xmlns:pvml="urn:schemas-microsoft-com:office:powerpoint" xmlns:psez="http://schemas.microsoft.com/office/powerpoint/2016/sectionzoom" xmlns:w10="urn:schemas-microsoft-com:office:word" xmlns:pic="http://schemas.openxmlformats.org/drawingml/2006/picture" xmlns:pic14="http://schemas.microsoft.com/office/drawing/2010/picture" xmlns:xvml="urn:schemas-microsoft-com:office:excel" xmlns:p159="http://schemas.microsoft.com/office/powerpoint/2015/09/main" xmlns:p184="http://schemas.microsoft.com/office/powerpoint/2018/4/main" xmlns:wp="http://schemas.openxmlformats.org/drawingml/2006/wordprocessingDrawing" xmlns:w16se="http://schemas.microsoft.com/office/word/2015/wordml/symex" xmlns:c="http://schemas.openxmlformats.org/drawingml/2006/chart" xmlns:a3d="http://schemas.microsoft.com/office/drawing/2017/model3d" xmlns:psuz="http://schemas.microsoft.com/office/powerpoint/2016/summaryzoom" xmlns:p173="http://schemas.microsoft.com/office/powerpoint/2017/3/main" xmlns:wp14="http://schemas.microsoft.com/office/word/2010/wordprocessingDrawing" xmlns:a16="http://schemas.microsoft.com/office/drawing/2014/main" xmlns:p14="http://schemas.microsoft.com/office/powerpoint/2010/main" xmlns:p="http://schemas.openxmlformats.org/presentationml/2006/main" xmlns:p202="http://schemas.microsoft.com/office/powerpoint/2020/02/main" xmlns:pslz="http://schemas.microsoft.com/office/powerpoint/2016/slidezoom" xmlns:w14="http://schemas.microsoft.com/office/word/2010/wordml" xmlns:w15="http://schemas.microsoft.com/office/word/2012/wordml" xmlns:v="urn:schemas-microsoft-com:vml" xmlns:a15="http://schemas.microsoft.com/office/drawing/2012/main" xmlns:r="http://schemas.openxmlformats.org/officeDocument/2006/relationships" xmlns:a="http://schemas.openxmlformats.org/drawingml/2006/main" xmlns:m="http://schemas.openxmlformats.org/officeDocument/2006/math" xmlns:o="urn:schemas-microsoft-com:office:office" xmlns:mc="http://schemas.openxmlformats.org/markup-compatibility/2006" xmlns:dgm="http://schemas.openxmlformats.org/drawingml/2006/diagram" xmlns:wpg="http://schemas.microsoft.com/office/word/2010/wordprocessingGroup" xmlns:we="http://schemas.microsoft.com/office/webextensions/webextension/2010/11" xmlns:p15="http://schemas.microsoft.com/office/powerpoint/2012/main" xmlns:cx="http://schemas.microsoft.com/office/drawing/2014/chartex" xmlns:p166="http://schemas.microsoft.com/office/powerpoint/2016/6/main" mc:Ignorable="a14 p16 wpc wps psez pic14 p159 p184 w16se a3d psuz p173 wp14 a16 p14 p202 pslz w14 w15 a15 wpg we p15 cx p166" preserve="true" userDrawn="true" showMasterSp="false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 6" descr="C:/Users/ADMIN/AppData/Local/Temp/fig2wpp/@svg_01-2785&amp;1476.svg"/>
          <p:cNvSpPr/>
          <p:nvPr userDrawn="true">
            <p:custDataLst>
              <p:tags r:id="rId1"/>
            </p:custDataLst>
          </p:nvPr>
        </p:nvSpPr>
        <p:spPr>
          <a:xfrm flipV="true">
            <a:off x="0" y="0"/>
            <a:ext cx="9017000" cy="6858000"/>
          </a:xfrm>
          <a:custGeom>
            <a:gdLst>
              <a:gd name="connsiteX0" fmla="*/ 0 w 9017000"/>
              <a:gd name="connsiteY0" fmla="*/ 0 h 6858000"/>
              <a:gd name="connsiteX1" fmla="*/ 9017000 w 9017000"/>
              <a:gd name="connsiteY1" fmla="*/ 0 h 6858000"/>
              <a:gd name="connsiteX2" fmla="*/ 9017000 w 9017000"/>
              <a:gd name="connsiteY2" fmla="*/ 6858000 h 6858000"/>
              <a:gd name="connsiteX3" fmla="*/ 0 w 9017000"/>
              <a:gd name="connsiteY3" fmla="*/ 6858000 h 6858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17000" h="6858000">
                <a:moveTo>
                  <a:pt x="0" y="0"/>
                </a:moveTo>
                <a:lnTo>
                  <a:pt x="9017000" y="0"/>
                </a:lnTo>
                <a:lnTo>
                  <a:pt x="901700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200000" scaled="false"/>
          </a:gradFill>
          <a:ln w="12700" cap="flat">
            <a:noFill/>
            <a:prstDash val="solid"/>
          </a:ln>
        </p:spPr>
        <p:txBody>
          <a:bodyPr rot="0" spcFirstLastPara="false" vert="horz" wrap="square" lIns="91440" tIns="45720" rIns="91440" bIns="45720" numCol="1" spcCol="0" rtlCol="false" fromWordArt="false" anchor="ctr" anchorCtr="false" forceAA="false" compatLnSpc="true">
            <a:noAutofit/>
          </a:bodyPr>
          <a:lstStyle>
            <a:defPPr>
              <a:defRPr lang="zh-CN"/>
            </a:defPPr>
            <a:lvl1pPr marL="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zh-CN" altLang="en-US"/>
          </a:p>
        </p:txBody>
      </p:sp>
      <p:pic>
        <p:nvPicPr>
          <p:cNvPr id="12" name="图片 11"/>
          <p:cNvPicPr>
            <a:picLocks noChangeAspect="true"/>
          </p:cNvPicPr>
          <p:nvPr userDrawn="true"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12192635" cy="6858000"/>
          </a:xfrm>
          <a:prstGeom prst="rect"/>
        </p:spPr>
      </p:pic>
      <p:sp>
        <p:nvSpPr>
          <p:cNvPr id="10" name="Ellipse 3_#color-2794&amp;1495"/>
          <p:cNvSpPr/>
          <p:nvPr userDrawn="true">
            <p:custDataLst>
              <p:tags r:id="rId5"/>
            </p:custDataLst>
          </p:nvPr>
        </p:nvSpPr>
        <p:spPr>
          <a:xfrm rot="1322400">
            <a:off x="7267243" y="3889934"/>
            <a:ext cx="3943350" cy="1025188"/>
          </a:xfrm>
          <a:prstGeom prst="ellipse"/>
          <a:solidFill>
            <a:schemeClr val="accent1">
              <a:lumMod val="50000"/>
              <a:alpha val="28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pic>
        <p:nvPicPr>
          <p:cNvPr id="11" name="图片 10"/>
          <p:cNvPicPr>
            <a:picLocks noChangeAspect="true"/>
          </p:cNvPicPr>
          <p:nvPr userDrawn="true">
            <p:custDataLst>
              <p:tags r:id="rId6"/>
            </p:custDataLst>
          </p:nvPr>
        </p:nvPicPr>
        <p:blipFill>
          <a:blip r:embed="rId7" r:link="rId4"/>
          <a:stretch>
            <a:fillRect/>
          </a:stretch>
        </p:blipFill>
        <p:spPr>
          <a:xfrm>
            <a:off x="7566358" y="1942879"/>
            <a:ext cx="3911600" cy="2489200"/>
          </a:xfrm>
          <a:prstGeom prst="rect"/>
        </p:spPr>
      </p:pic>
      <p:sp>
        <p:nvSpPr>
          <p:cNvPr id="7" name="文本占位符 6">
            <a:extLst>
              <a:ext uri="{FF2B5EF4-FFF2-40B4-BE49-F238E27FC236}">
                <a16:creationId id="{06A2AE96-4CC6-66D0-827D-FD9BD4D733DF}"/>
              </a:ext>
            </a:extLst>
          </p:cNvPr>
          <p:cNvSpPr>
            <a:spLocks noGrp="true"/>
          </p:cNvSpPr>
          <p:nvPr>
            <p:ph type="body" sz="quarter" idx="14" hasCustomPrompt="true"/>
          </p:nvPr>
        </p:nvSpPr>
        <p:spPr>
          <a:xfrm>
            <a:off x="4173985" y="1162050"/>
            <a:ext cx="3173275" cy="2317750"/>
          </a:xfrm>
        </p:spPr>
        <p:txBody>
          <a:bodyPr anchor="b">
            <a:normAutofit/>
          </a:bodyPr>
          <a:lstStyle>
            <a:lvl1pPr marL="0" indent="0">
              <a:buNone/>
              <a:defRPr lang="zh-CN" altLang="en-US" sz="7200" b="true" kern="1200" dirty="false">
                <a:solidFill>
                  <a:schemeClr val="accent1">
                    <a:lumMod val="20000"/>
                    <a:lumOff val="80000"/>
                  </a:schemeClr>
                </a:solidFill>
                <a:latin typeface="+mj-ea"/>
                <a:ea typeface="+mj-ea"/>
                <a:cs typeface="+mn-cs"/>
              </a:defRPr>
            </a:lvl1pPr>
          </a:lstStyle>
          <a:p>
            <a:pPr lvl="0"/>
            <a:r>
              <a:rPr lang="zh-CN" altLang="en-US" dirty="false"/>
              <a:t>编号</a:t>
            </a:r>
          </a:p>
        </p:txBody>
      </p:sp>
      <p:sp>
        <p:nvSpPr>
          <p:cNvPr id="13" name="文本占位符 6">
            <a:extLst>
              <a:ext uri="{FF2B5EF4-FFF2-40B4-BE49-F238E27FC236}">
                <a16:creationId id="{825D0E14-B258-9CBA-9EE1-B9D326268A97}"/>
              </a:ext>
            </a:extLst>
          </p:cNvPr>
          <p:cNvSpPr>
            <a:spLocks noGrp="true"/>
          </p:cNvSpPr>
          <p:nvPr>
            <p:ph type="body" sz="quarter" idx="15" hasCustomPrompt="true"/>
          </p:nvPr>
        </p:nvSpPr>
        <p:spPr>
          <a:xfrm>
            <a:off x="804851" y="1159764"/>
            <a:ext cx="3064513" cy="2317750"/>
          </a:xfrm>
        </p:spPr>
        <p:txBody>
          <a:bodyPr anchor="b">
            <a:normAutofit/>
          </a:bodyPr>
          <a:lstStyle>
            <a:lvl1pPr marL="0" indent="0" algn="r">
              <a:buNone/>
              <a:defRPr lang="zh-CN" altLang="en-US" sz="7200" b="true" kern="1200" dirty="false">
                <a:solidFill>
                  <a:schemeClr val="accent1">
                    <a:lumMod val="20000"/>
                    <a:lumOff val="80000"/>
                  </a:schemeClr>
                </a:solidFill>
                <a:latin typeface="+mj-ea"/>
                <a:ea typeface="+mj-ea"/>
                <a:cs typeface="+mn-cs"/>
              </a:defRPr>
            </a:lvl1pPr>
          </a:lstStyle>
          <a:p>
            <a:pPr lvl="0"/>
            <a:r>
              <a:rPr lang="en-US" altLang="zh-CN" dirty="false"/>
              <a:t>PART</a:t>
            </a:r>
            <a:endParaRPr lang="zh-CN" altLang="en-US" dirty="false"/>
          </a:p>
        </p:txBody>
      </p:sp>
      <p:sp>
        <p:nvSpPr>
          <p:cNvPr id="15" name="文本占位符 14">
            <a:extLst>
              <a:ext uri="{FF2B5EF4-FFF2-40B4-BE49-F238E27FC236}">
                <a16:creationId id="{6475D62C-C768-CB20-154D-B2E02D511BB7}"/>
              </a:ext>
            </a:extLst>
          </p:cNvPr>
          <p:cNvSpPr>
            <a:spLocks noGrp="true"/>
          </p:cNvSpPr>
          <p:nvPr>
            <p:ph type="body" sz="quarter" idx="16" hasCustomPrompt="true"/>
          </p:nvPr>
        </p:nvSpPr>
        <p:spPr>
          <a:xfrm>
            <a:off x="1496060" y="3728378"/>
            <a:ext cx="6261100" cy="1546225"/>
          </a:xfrm>
        </p:spPr>
        <p:txBody>
          <a:bodyPr>
            <a:normAutofit/>
          </a:bodyPr>
          <a:lstStyle>
            <a:lvl1pPr marL="0" indent="0">
              <a:buNone/>
              <a:defRPr lang="zh-CN" altLang="en-US" sz="4000" b="false" kern="1200" dirty="false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zh-CN" altLang="en-US" dirty="false"/>
              <a:t>标题</a:t>
            </a:r>
          </a:p>
        </p:txBody>
      </p:sp>
    </p:spTree>
    <p:extLst>
      <p:ext uri="{BB962C8B-B14F-4D97-AF65-F5344CB8AC3E}">
        <p14:creationId val="1913489822"/>
      </p:ext>
    </p:extLst>
  </p:cSld>
  <p:clrMapOvr>
    <a:masterClrMapping/>
  </p:clrMapOvr>
</p:sldLayout>
</file>

<file path=ppt/slideLayouts/slideLayout13.xml><?xml version="1.0" encoding="utf-8"?>
<p:sldLayout xmlns:w="http://schemas.openxmlformats.org/wordprocessingml/2006/main" xmlns:a14="http://schemas.microsoft.com/office/drawing/2010/main" xmlns:p16="http://schemas.microsoft.com/office/powerpoint/2015/main" xmlns:wpc="http://schemas.microsoft.com/office/word/2010/wordprocessingCanvas" xmlns:wps="http://schemas.microsoft.com/office/word/2010/wordprocessingShape" xmlns:pvml="urn:schemas-microsoft-com:office:powerpoint" xmlns:psez="http://schemas.microsoft.com/office/powerpoint/2016/sectionzoom" xmlns:w10="urn:schemas-microsoft-com:office:word" xmlns:pic="http://schemas.openxmlformats.org/drawingml/2006/picture" xmlns:pic14="http://schemas.microsoft.com/office/drawing/2010/picture" xmlns:xvml="urn:schemas-microsoft-com:office:excel" xmlns:p159="http://schemas.microsoft.com/office/powerpoint/2015/09/main" xmlns:p184="http://schemas.microsoft.com/office/powerpoint/2018/4/main" xmlns:wp="http://schemas.openxmlformats.org/drawingml/2006/wordprocessingDrawing" xmlns:w16se="http://schemas.microsoft.com/office/word/2015/wordml/symex" xmlns:c="http://schemas.openxmlformats.org/drawingml/2006/chart" xmlns:a3d="http://schemas.microsoft.com/office/drawing/2017/model3d" xmlns:psuz="http://schemas.microsoft.com/office/powerpoint/2016/summaryzoom" xmlns:p173="http://schemas.microsoft.com/office/powerpoint/2017/3/main" xmlns:wp14="http://schemas.microsoft.com/office/word/2010/wordprocessingDrawing" xmlns:a16="http://schemas.microsoft.com/office/drawing/2014/main" xmlns:p14="http://schemas.microsoft.com/office/powerpoint/2010/main" xmlns:p="http://schemas.openxmlformats.org/presentationml/2006/main" xmlns:p202="http://schemas.microsoft.com/office/powerpoint/2020/02/main" xmlns:pslz="http://schemas.microsoft.com/office/powerpoint/2016/slidezoom" xmlns:w14="http://schemas.microsoft.com/office/word/2010/wordml" xmlns:w15="http://schemas.microsoft.com/office/word/2012/wordml" xmlns:v="urn:schemas-microsoft-com:vml" xmlns:a15="http://schemas.microsoft.com/office/drawing/2012/main" xmlns:r="http://schemas.openxmlformats.org/officeDocument/2006/relationships" xmlns:a="http://schemas.openxmlformats.org/drawingml/2006/main" xmlns:m="http://schemas.openxmlformats.org/officeDocument/2006/math" xmlns:o="urn:schemas-microsoft-com:office:office" xmlns:mc="http://schemas.openxmlformats.org/markup-compatibility/2006" xmlns:dgm="http://schemas.openxmlformats.org/drawingml/2006/diagram" xmlns:wpg="http://schemas.microsoft.com/office/word/2010/wordprocessingGroup" xmlns:we="http://schemas.microsoft.com/office/webextensions/webextension/2010/11" xmlns:p15="http://schemas.microsoft.com/office/powerpoint/2012/main" xmlns:cx="http://schemas.microsoft.com/office/drawing/2014/chartex" xmlns:p166="http://schemas.microsoft.com/office/powerpoint/2016/6/main" mc:Ignorable="a14 p16 wpc wps psez pic14 p159 p184 w16se a3d psuz p173 wp14 a16 p14 p202 pslz w14 w15 a15 wpg we p15 cx p166" preserve="true" userDrawn="true">
  <p:cSld name="内容15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任意多边形: 形状 96">
            <a:extLst>
              <a:ext uri="{FF2B5EF4-FFF2-40B4-BE49-F238E27FC236}">
                <a16:creationId id="{133A814A-3B16-59CF-C8F9-F55109447A1E}"/>
              </a:ext>
            </a:extLst>
          </p:cNvPr>
          <p:cNvSpPr/>
          <p:nvPr userDrawn="true"/>
        </p:nvSpPr>
        <p:spPr>
          <a:xfrm>
            <a:off x="0" y="0"/>
            <a:ext cx="12192000" cy="1365970"/>
          </a:xfrm>
          <a:custGeom>
            <a:gdLst>
              <a:gd name="connsiteX0" fmla="*/ 0 w 12192000"/>
              <a:gd name="connsiteY0" fmla="*/ 0 h 1365970"/>
              <a:gd name="connsiteX1" fmla="*/ 12184486 w 12192000"/>
              <a:gd name="connsiteY1" fmla="*/ 0 h 1365970"/>
              <a:gd name="connsiteX2" fmla="*/ 12192000 w 12192000"/>
              <a:gd name="connsiteY2" fmla="*/ 74539 h 1365970"/>
              <a:gd name="connsiteX3" fmla="*/ 10900569 w 12192000"/>
              <a:gd name="connsiteY3" fmla="*/ 1365970 h 1365970"/>
              <a:gd name="connsiteX4" fmla="*/ 0 w 12192000"/>
              <a:gd name="connsiteY4" fmla="*/ 1365970 h 136597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1365970">
                <a:moveTo>
                  <a:pt x="0" y="0"/>
                </a:moveTo>
                <a:lnTo>
                  <a:pt x="12184486" y="0"/>
                </a:lnTo>
                <a:lnTo>
                  <a:pt x="12192000" y="74539"/>
                </a:lnTo>
                <a:cubicBezTo>
                  <a:pt x="12192000" y="787777"/>
                  <a:pt x="11613807" y="1365970"/>
                  <a:pt x="10900569" y="1365970"/>
                </a:cubicBezTo>
                <a:lnTo>
                  <a:pt x="0" y="1365970"/>
                </a:lnTo>
                <a:close/>
              </a:path>
            </a:pathLst>
          </a:custGeom>
          <a:gradFill>
            <a:gsLst>
              <a:gs pos="22000">
                <a:srgbClr val="36BC8C"/>
              </a:gs>
              <a:gs pos="100000">
                <a:srgbClr val="ADD666">
                  <a:alpha val="45000"/>
                </a:srgbClr>
              </a:gs>
            </a:gsLst>
            <a:lin ang="0" scaled="true"/>
          </a:gradFill>
          <a:ln>
            <a:noFill/>
          </a:ln>
          <a:effectLst>
            <a:outerShdw blurRad="190500" dist="190500" dir="5400000" algn="t" rotWithShape="false">
              <a:srgbClr val="36BC8C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false" vert="horz" wrap="square" lIns="91440" tIns="45720" rIns="91440" bIns="45720" numCol="1" spcCol="0" rtlCol="false" fromWordArt="false" anchor="ctr" anchorCtr="false" forceAA="false" compatLnSpc="true">
            <a:noAutofit/>
          </a:bodyPr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4572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false">
              <a:solidFill>
                <a:schemeClr val="tx1"/>
              </a:solidFill>
              <a:latin typeface="MiSans Light" panose="00000400000000000000" charset="-122"/>
            </a:endParaRPr>
          </a:p>
        </p:txBody>
      </p:sp>
      <p:sp>
        <p:nvSpPr>
          <p:cNvPr id="99" name="文本占位符 24">
            <a:extLst>
              <a:ext uri="{FF2B5EF4-FFF2-40B4-BE49-F238E27FC236}">
                <a16:creationId id="{8F10A2D2-E4F2-5DBC-3365-7AF1DD380477}"/>
              </a:ext>
            </a:extLst>
          </p:cNvPr>
          <p:cNvSpPr>
            <a:spLocks noGrp="true"/>
          </p:cNvSpPr>
          <p:nvPr>
            <p:ph type="body" sz="quarter" idx="10" hasCustomPrompt="true"/>
          </p:nvPr>
        </p:nvSpPr>
        <p:spPr>
          <a:xfrm>
            <a:off x="550376" y="394737"/>
            <a:ext cx="10969625" cy="72390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lang="zh-CN" altLang="en-US" sz="3600" kern="1200" dirty="false">
                <a:solidFill>
                  <a:schemeClr val="bg1"/>
                </a:solidFill>
                <a:latin typeface="+mj-ea"/>
                <a:ea typeface="+mj-ea"/>
                <a:cs typeface="+mn-cs"/>
              </a:defRPr>
            </a:lvl1pPr>
          </a:lstStyle>
          <a:p>
            <a:pPr lvl="0"/>
            <a:r>
              <a:rPr lang="zh-CN" altLang="en-US" dirty="false"/>
              <a:t>标题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id="{922E6DE3-7875-24D2-5B4F-0F8525A5A199}"/>
              </a:ext>
            </a:extLst>
          </p:cNvPr>
          <p:cNvGrpSpPr/>
          <p:nvPr userDrawn="true"/>
        </p:nvGrpSpPr>
        <p:grpSpPr>
          <a:xfrm>
            <a:off x="850900" y="2831380"/>
            <a:ext cx="10490200" cy="2685500"/>
            <a:chOff x="850900" y="2507530"/>
            <a:chExt cx="10490200" cy="2685500"/>
          </a:xfrm>
        </p:grpSpPr>
        <p:sp>
          <p:nvSpPr>
            <p:cNvPr id="3" name="矩形: 圆角 2">
              <a:extLst>
                <a:ext uri="{FF2B5EF4-FFF2-40B4-BE49-F238E27FC236}">
                  <a16:creationId id="{40586CF7-02D9-EDCF-9E59-DD24FD7097D9}"/>
                </a:ext>
              </a:extLst>
            </p:cNvPr>
            <p:cNvSpPr/>
            <p:nvPr/>
          </p:nvSpPr>
          <p:spPr>
            <a:xfrm>
              <a:off x="4974336" y="2507530"/>
              <a:ext cx="2267865" cy="2685500"/>
            </a:xfrm>
            <a:prstGeom prst="roundRect">
              <a:avLst>
                <a:gd name="adj" fmla="val 9471"/>
              </a:avLst>
            </a:prstGeom>
            <a:gradFill flip="none" rotWithShape="true">
              <a:gsLst>
                <a:gs pos="14000">
                  <a:srgbClr val="36BC8C"/>
                </a:gs>
                <a:gs pos="100000">
                  <a:srgbClr val="ADD666"/>
                </a:gs>
              </a:gsLst>
              <a:lin ang="0" scaled="true"/>
              <a:tileRect/>
            </a:gradFill>
            <a:ln>
              <a:noFill/>
            </a:ln>
            <a:effectLst>
              <a:outerShdw blurRad="190500" dist="190500" dir="5400000" algn="t" rotWithShape="false">
                <a:srgbClr val="36BC8C">
                  <a:alpha val="2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false" vertOverflow="overflow" horzOverflow="overflow" vert="horz" wrap="square" lIns="91440" tIns="45720" rIns="91440" bIns="45720" numCol="1" spcCol="0" rtlCol="false" fromWordArt="false" anchor="ctr" anchorCtr="false" forceAA="false" compatLnSpc="true">
              <a:noAutofit/>
            </a:bodyPr>
            <a:lstStyle/>
            <a:p>
              <a:pPr algn="ctr"/>
              <a:endParaRPr lang="zh-CN" altLang="en-US" dirty="false">
                <a:solidFill>
                  <a:schemeClr val="tx1"/>
                </a:solidFill>
                <a:latin typeface="MiSans Light" panose="00000400000000000000" charset="-122"/>
              </a:endParaRPr>
            </a:p>
          </p:txBody>
        </p:sp>
        <p:grpSp>
          <p:nvGrpSpPr>
            <p:cNvPr id="4" name="组合 3">
              <a:extLst>
                <a:ext uri="{FF2B5EF4-FFF2-40B4-BE49-F238E27FC236}">
                  <a16:creationId id="{7092E588-B7B8-759A-7CA0-01653B56D423}"/>
                </a:ext>
              </a:extLst>
            </p:cNvPr>
            <p:cNvGrpSpPr/>
            <p:nvPr/>
          </p:nvGrpSpPr>
          <p:grpSpPr>
            <a:xfrm>
              <a:off x="850900" y="3214540"/>
              <a:ext cx="10490200" cy="227160"/>
              <a:chOff x="850900" y="3214540"/>
              <a:chExt cx="10490200" cy="227160"/>
            </a:xfrm>
          </p:grpSpPr>
          <p:sp>
            <p:nvSpPr>
              <p:cNvPr id="15" name="任意多边形: 形状 14">
                <a:extLst>
                  <a:ext uri="{FF2B5EF4-FFF2-40B4-BE49-F238E27FC236}">
                    <a16:creationId id="{27F936F9-D2A5-6798-D7BD-FAC38DF21DAC}"/>
                  </a:ext>
                </a:extLst>
              </p:cNvPr>
              <p:cNvSpPr/>
              <p:nvPr/>
            </p:nvSpPr>
            <p:spPr>
              <a:xfrm>
                <a:off x="850900" y="3214540"/>
                <a:ext cx="1927480" cy="227160"/>
              </a:xfrm>
              <a:custGeom>
                <a:gdLst>
                  <a:gd name="connsiteX0" fmla="*/ 0 w 1993900"/>
                  <a:gd name="connsiteY0" fmla="*/ 152400 h 152400"/>
                  <a:gd name="connsiteX1" fmla="*/ 1993900 w 1993900"/>
                  <a:gd name="connsiteY1" fmla="*/ 152400 h 152400"/>
                  <a:gd name="connsiteX2" fmla="*/ 1828800 w 1993900"/>
                  <a:gd name="connsiteY2" fmla="*/ 0 h 15240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93900" h="152400">
                    <a:moveTo>
                      <a:pt x="0" y="152400"/>
                    </a:moveTo>
                    <a:lnTo>
                      <a:pt x="1993900" y="152400"/>
                    </a:lnTo>
                    <a:lnTo>
                      <a:pt x="1828800" y="0"/>
                    </a:lnTo>
                  </a:path>
                </a:pathLst>
              </a:custGeom>
              <a:noFill/>
              <a:ln>
                <a:solidFill>
                  <a:srgbClr val="36BC8C"/>
                </a:solidFill>
              </a:ln>
              <a:effectLst>
                <a:outerShdw blurRad="190500" dist="190500" dir="5400000" algn="t" rotWithShape="false">
                  <a:srgbClr val="36BC8C">
                    <a:alpha val="23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false" anchor="ctr"/>
              <a:lstStyle/>
              <a:p>
                <a:pPr algn="ctr"/>
                <a:endParaRPr lang="zh-CN" altLang="en-US" dirty="false">
                  <a:latin typeface="MiSans Light" panose="00000400000000000000" charset="-122"/>
                </a:endParaRPr>
              </a:p>
            </p:txBody>
          </p:sp>
          <p:sp>
            <p:nvSpPr>
              <p:cNvPr id="16" name="任意多边形: 形状 15">
                <a:extLst>
                  <a:ext uri="{FF2B5EF4-FFF2-40B4-BE49-F238E27FC236}">
                    <a16:creationId id="{0CD5E568-0191-178C-CD7C-793C1A536548}"/>
                  </a:ext>
                </a:extLst>
              </p:cNvPr>
              <p:cNvSpPr/>
              <p:nvPr/>
            </p:nvSpPr>
            <p:spPr>
              <a:xfrm>
                <a:off x="2991580" y="3214540"/>
                <a:ext cx="1927480" cy="227160"/>
              </a:xfrm>
              <a:custGeom>
                <a:gdLst>
                  <a:gd name="connsiteX0" fmla="*/ 0 w 1993900"/>
                  <a:gd name="connsiteY0" fmla="*/ 152400 h 152400"/>
                  <a:gd name="connsiteX1" fmla="*/ 1993900 w 1993900"/>
                  <a:gd name="connsiteY1" fmla="*/ 152400 h 152400"/>
                  <a:gd name="connsiteX2" fmla="*/ 1828800 w 1993900"/>
                  <a:gd name="connsiteY2" fmla="*/ 0 h 15240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93900" h="152400">
                    <a:moveTo>
                      <a:pt x="0" y="152400"/>
                    </a:moveTo>
                    <a:lnTo>
                      <a:pt x="1993900" y="152400"/>
                    </a:lnTo>
                    <a:lnTo>
                      <a:pt x="1828800" y="0"/>
                    </a:lnTo>
                  </a:path>
                </a:pathLst>
              </a:custGeom>
              <a:noFill/>
              <a:ln>
                <a:solidFill>
                  <a:srgbClr val="36BC8C"/>
                </a:solidFill>
              </a:ln>
              <a:effectLst>
                <a:outerShdw blurRad="190500" dist="190500" dir="5400000" algn="t" rotWithShape="false">
                  <a:srgbClr val="36BC8C">
                    <a:alpha val="23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false" anchor="ctr"/>
              <a:lstStyle/>
              <a:p>
                <a:pPr algn="ctr"/>
                <a:endParaRPr lang="zh-CN" altLang="en-US" dirty="false">
                  <a:latin typeface="MiSans Light" panose="00000400000000000000" charset="-122"/>
                </a:endParaRPr>
              </a:p>
            </p:txBody>
          </p:sp>
          <p:sp>
            <p:nvSpPr>
              <p:cNvPr id="17" name="任意多边形: 形状 16">
                <a:extLst>
                  <a:ext uri="{FF2B5EF4-FFF2-40B4-BE49-F238E27FC236}">
                    <a16:creationId id="{BED3F05B-5132-1767-1423-35F3B1E89299}"/>
                  </a:ext>
                </a:extLst>
              </p:cNvPr>
              <p:cNvSpPr/>
              <p:nvPr/>
            </p:nvSpPr>
            <p:spPr>
              <a:xfrm>
                <a:off x="5132260" y="3214540"/>
                <a:ext cx="1927480" cy="227160"/>
              </a:xfrm>
              <a:custGeom>
                <a:gdLst>
                  <a:gd name="connsiteX0" fmla="*/ 0 w 1993900"/>
                  <a:gd name="connsiteY0" fmla="*/ 152400 h 152400"/>
                  <a:gd name="connsiteX1" fmla="*/ 1993900 w 1993900"/>
                  <a:gd name="connsiteY1" fmla="*/ 152400 h 152400"/>
                  <a:gd name="connsiteX2" fmla="*/ 1828800 w 1993900"/>
                  <a:gd name="connsiteY2" fmla="*/ 0 h 15240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93900" h="152400">
                    <a:moveTo>
                      <a:pt x="0" y="152400"/>
                    </a:moveTo>
                    <a:lnTo>
                      <a:pt x="1993900" y="152400"/>
                    </a:lnTo>
                    <a:lnTo>
                      <a:pt x="1828800" y="0"/>
                    </a:lnTo>
                  </a:path>
                </a:pathLst>
              </a:custGeom>
              <a:noFill/>
              <a:ln>
                <a:solidFill>
                  <a:schemeClr val="bg1"/>
                </a:solidFill>
              </a:ln>
              <a:effectLst>
                <a:outerShdw blurRad="190500" dist="190500" dir="5400000" algn="t" rotWithShape="false">
                  <a:srgbClr val="36BC8C">
                    <a:alpha val="23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false" anchor="ctr"/>
              <a:lstStyle/>
              <a:p>
                <a:pPr algn="ctr"/>
                <a:endParaRPr lang="zh-CN" altLang="en-US" dirty="false">
                  <a:latin typeface="MiSans Light" panose="00000400000000000000" charset="-122"/>
                </a:endParaRPr>
              </a:p>
            </p:txBody>
          </p:sp>
          <p:sp>
            <p:nvSpPr>
              <p:cNvPr id="18" name="任意多边形: 形状 17">
                <a:extLst>
                  <a:ext uri="{FF2B5EF4-FFF2-40B4-BE49-F238E27FC236}">
                    <a16:creationId id="{BF53F549-F23F-543D-C86B-008C698278ED}"/>
                  </a:ext>
                </a:extLst>
              </p:cNvPr>
              <p:cNvSpPr/>
              <p:nvPr/>
            </p:nvSpPr>
            <p:spPr>
              <a:xfrm>
                <a:off x="7272940" y="3214540"/>
                <a:ext cx="1927480" cy="227160"/>
              </a:xfrm>
              <a:custGeom>
                <a:gdLst>
                  <a:gd name="connsiteX0" fmla="*/ 0 w 1993900"/>
                  <a:gd name="connsiteY0" fmla="*/ 152400 h 152400"/>
                  <a:gd name="connsiteX1" fmla="*/ 1993900 w 1993900"/>
                  <a:gd name="connsiteY1" fmla="*/ 152400 h 152400"/>
                  <a:gd name="connsiteX2" fmla="*/ 1828800 w 1993900"/>
                  <a:gd name="connsiteY2" fmla="*/ 0 h 15240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93900" h="152400">
                    <a:moveTo>
                      <a:pt x="0" y="152400"/>
                    </a:moveTo>
                    <a:lnTo>
                      <a:pt x="1993900" y="152400"/>
                    </a:lnTo>
                    <a:lnTo>
                      <a:pt x="1828800" y="0"/>
                    </a:lnTo>
                  </a:path>
                </a:pathLst>
              </a:custGeom>
              <a:noFill/>
              <a:ln>
                <a:solidFill>
                  <a:srgbClr val="36BC8C"/>
                </a:solidFill>
              </a:ln>
              <a:effectLst>
                <a:outerShdw blurRad="190500" dist="190500" dir="5400000" algn="t" rotWithShape="false">
                  <a:srgbClr val="36BC8C">
                    <a:alpha val="23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false" anchor="ctr"/>
              <a:lstStyle/>
              <a:p>
                <a:pPr algn="ctr"/>
                <a:endParaRPr lang="zh-CN" altLang="en-US" dirty="false">
                  <a:latin typeface="MiSans Light" panose="00000400000000000000" charset="-122"/>
                </a:endParaRPr>
              </a:p>
            </p:txBody>
          </p:sp>
          <p:sp>
            <p:nvSpPr>
              <p:cNvPr id="19" name="任意多边形: 形状 18">
                <a:extLst>
                  <a:ext uri="{FF2B5EF4-FFF2-40B4-BE49-F238E27FC236}">
                    <a16:creationId id="{81989EF5-F3F1-F1DB-250E-419B07D50C3A}"/>
                  </a:ext>
                </a:extLst>
              </p:cNvPr>
              <p:cNvSpPr/>
              <p:nvPr/>
            </p:nvSpPr>
            <p:spPr>
              <a:xfrm>
                <a:off x="9413620" y="3214540"/>
                <a:ext cx="1927480" cy="227160"/>
              </a:xfrm>
              <a:custGeom>
                <a:gdLst>
                  <a:gd name="connsiteX0" fmla="*/ 0 w 1993900"/>
                  <a:gd name="connsiteY0" fmla="*/ 152400 h 152400"/>
                  <a:gd name="connsiteX1" fmla="*/ 1993900 w 1993900"/>
                  <a:gd name="connsiteY1" fmla="*/ 152400 h 152400"/>
                  <a:gd name="connsiteX2" fmla="*/ 1828800 w 1993900"/>
                  <a:gd name="connsiteY2" fmla="*/ 0 h 15240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93900" h="152400">
                    <a:moveTo>
                      <a:pt x="0" y="152400"/>
                    </a:moveTo>
                    <a:lnTo>
                      <a:pt x="1993900" y="152400"/>
                    </a:lnTo>
                    <a:lnTo>
                      <a:pt x="1828800" y="0"/>
                    </a:lnTo>
                  </a:path>
                </a:pathLst>
              </a:custGeom>
              <a:noFill/>
              <a:ln>
                <a:solidFill>
                  <a:srgbClr val="36BC8C"/>
                </a:solidFill>
              </a:ln>
              <a:effectLst>
                <a:outerShdw blurRad="190500" dist="190500" dir="5400000" algn="t" rotWithShape="false">
                  <a:srgbClr val="36BC8C">
                    <a:alpha val="23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false" anchor="ctr"/>
              <a:lstStyle/>
              <a:p>
                <a:pPr algn="ctr"/>
                <a:endParaRPr lang="zh-CN" altLang="en-US" dirty="false">
                  <a:latin typeface="MiSans Light" panose="00000400000000000000" charset="-122"/>
                </a:endParaRPr>
              </a:p>
            </p:txBody>
          </p:sp>
        </p:grpSp>
      </p:grpSp>
      <p:sp>
        <p:nvSpPr>
          <p:cNvPr id="21" name="文本占位符 20">
            <a:extLst>
              <a:ext uri="{FF2B5EF4-FFF2-40B4-BE49-F238E27FC236}">
                <a16:creationId id="{5FB6BD09-4910-5B02-83EC-8AFC45F9992B}"/>
              </a:ext>
            </a:extLst>
          </p:cNvPr>
          <p:cNvSpPr>
            <a:spLocks noGrp="true"/>
          </p:cNvSpPr>
          <p:nvPr>
            <p:ph type="body" sz="quarter" idx="11" hasCustomPrompt="true"/>
          </p:nvPr>
        </p:nvSpPr>
        <p:spPr>
          <a:xfrm>
            <a:off x="5059680" y="3013408"/>
            <a:ext cx="2081487" cy="648690"/>
          </a:xfrm>
        </p:spPr>
        <p:txBody>
          <a:bodyPr anchor="ctr">
            <a:normAutofit/>
          </a:bodyPr>
          <a:lstStyle>
            <a:lvl1pPr marL="0" indent="0">
              <a:buNone/>
              <a:defRPr lang="zh-CN" altLang="en-US" sz="1600" kern="1200" dirty="false">
                <a:solidFill>
                  <a:schemeClr val="bg1"/>
                </a:solidFill>
                <a:latin typeface="+mj-ea"/>
                <a:ea typeface="+mj-ea"/>
                <a:cs typeface="+mn-cs"/>
              </a:defRPr>
            </a:lvl1pPr>
          </a:lstStyle>
          <a:p>
            <a:pPr lvl="0"/>
            <a:r>
              <a:rPr lang="zh-CN" altLang="en-US" dirty="false"/>
              <a:t>子标题</a:t>
            </a:r>
            <a:r>
              <a:rPr lang="en-US" altLang="zh-CN" dirty="false"/>
              <a:t>3</a:t>
            </a:r>
            <a:endParaRPr lang="zh-CN" altLang="en-US" dirty="false"/>
          </a:p>
        </p:txBody>
      </p:sp>
      <p:sp>
        <p:nvSpPr>
          <p:cNvPr id="23" name="文本占位符 22">
            <a:extLst>
              <a:ext uri="{FF2B5EF4-FFF2-40B4-BE49-F238E27FC236}">
                <a16:creationId id="{C0E79B59-7D3A-D14E-70DE-4AEC59E479F1}"/>
              </a:ext>
            </a:extLst>
          </p:cNvPr>
          <p:cNvSpPr>
            <a:spLocks noGrp="true"/>
          </p:cNvSpPr>
          <p:nvPr>
            <p:ph type="body" sz="quarter" idx="12" hasCustomPrompt="true"/>
          </p:nvPr>
        </p:nvSpPr>
        <p:spPr>
          <a:xfrm>
            <a:off x="5059679" y="3844592"/>
            <a:ext cx="2081487" cy="1525983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lang="zh-CN" altLang="en-US" sz="1000" kern="1200" dirty="false">
                <a:solidFill>
                  <a:schemeClr val="bg1"/>
                </a:solidFill>
                <a:latin typeface="MiSans Light" panose="00000400000000000000" charset="-122"/>
                <a:ea typeface="MiSans Light" panose="00000400000000000000" charset="-122"/>
                <a:cs typeface="+mn-cs"/>
              </a:defRPr>
            </a:lvl1pPr>
          </a:lstStyle>
          <a:p>
            <a:pPr lvl="0"/>
            <a:r>
              <a:rPr lang="zh-CN" altLang="en-US" dirty="false"/>
              <a:t>内容</a:t>
            </a:r>
            <a:r>
              <a:rPr lang="en-US" altLang="zh-CN" dirty="false"/>
              <a:t>3</a:t>
            </a:r>
            <a:endParaRPr lang="zh-CN" altLang="en-US" dirty="false"/>
          </a:p>
        </p:txBody>
      </p:sp>
      <p:sp>
        <p:nvSpPr>
          <p:cNvPr id="25" name="文本占位符 24">
            <a:extLst>
              <a:ext uri="{FF2B5EF4-FFF2-40B4-BE49-F238E27FC236}">
                <a16:creationId id="{2080DF6A-418E-C11D-EC09-6CBA59313317}"/>
              </a:ext>
            </a:extLst>
          </p:cNvPr>
          <p:cNvSpPr>
            <a:spLocks noGrp="true"/>
          </p:cNvSpPr>
          <p:nvPr>
            <p:ph type="body" sz="quarter" idx="13" hasCustomPrompt="true"/>
          </p:nvPr>
        </p:nvSpPr>
        <p:spPr>
          <a:xfrm>
            <a:off x="850899" y="3013409"/>
            <a:ext cx="1927479" cy="652130"/>
          </a:xfrm>
        </p:spPr>
        <p:txBody>
          <a:bodyPr anchor="ctr">
            <a:normAutofit/>
          </a:bodyPr>
          <a:lstStyle>
            <a:lvl1pPr marL="0" indent="0">
              <a:buNone/>
              <a:defRPr lang="zh-CN" altLang="en-US" sz="1600" kern="1200" dirty="false">
                <a:solidFill>
                  <a:srgbClr val="16622D"/>
                </a:solidFill>
                <a:latin typeface="+mj-ea"/>
                <a:ea typeface="+mj-ea"/>
                <a:cs typeface="+mn-cs"/>
              </a:defRPr>
            </a:lvl1pPr>
          </a:lstStyle>
          <a:p>
            <a:pPr lvl="0"/>
            <a:r>
              <a:rPr lang="zh-CN" altLang="en-US" dirty="false"/>
              <a:t>子标题</a:t>
            </a:r>
            <a:r>
              <a:rPr lang="en-US" altLang="zh-CN" dirty="false"/>
              <a:t>1</a:t>
            </a:r>
            <a:endParaRPr lang="zh-CN" altLang="en-US" dirty="false"/>
          </a:p>
        </p:txBody>
      </p:sp>
      <p:sp>
        <p:nvSpPr>
          <p:cNvPr id="27" name="文本占位符 26">
            <a:extLst>
              <a:ext uri="{FF2B5EF4-FFF2-40B4-BE49-F238E27FC236}">
                <a16:creationId id="{7AA2EA30-A14F-7354-0A59-79889497757C}"/>
              </a:ext>
            </a:extLst>
          </p:cNvPr>
          <p:cNvSpPr>
            <a:spLocks noGrp="true"/>
          </p:cNvSpPr>
          <p:nvPr>
            <p:ph type="body" sz="quarter" idx="14" hasCustomPrompt="true"/>
          </p:nvPr>
        </p:nvSpPr>
        <p:spPr>
          <a:xfrm>
            <a:off x="849094" y="3844592"/>
            <a:ext cx="1927479" cy="1525984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lang="zh-CN" altLang="en-US" sz="1000" kern="1200" dirty="false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</a:defRPr>
            </a:lvl1pPr>
          </a:lstStyle>
          <a:p>
            <a:pPr lvl="0"/>
            <a:r>
              <a:rPr lang="zh-CN" altLang="en-US" dirty="false"/>
              <a:t>内容</a:t>
            </a:r>
            <a:r>
              <a:rPr lang="en-US" altLang="zh-CN" dirty="false"/>
              <a:t>1</a:t>
            </a:r>
            <a:endParaRPr lang="zh-CN" altLang="en-US" dirty="false"/>
          </a:p>
        </p:txBody>
      </p:sp>
      <p:sp>
        <p:nvSpPr>
          <p:cNvPr id="28" name="文本占位符 24">
            <a:extLst>
              <a:ext uri="{FF2B5EF4-FFF2-40B4-BE49-F238E27FC236}">
                <a16:creationId id="{0B3FE2E5-40EE-FE94-CE8C-86B7B5127130}"/>
              </a:ext>
            </a:extLst>
          </p:cNvPr>
          <p:cNvSpPr>
            <a:spLocks noGrp="true"/>
          </p:cNvSpPr>
          <p:nvPr>
            <p:ph type="body" sz="quarter" idx="15" hasCustomPrompt="true"/>
          </p:nvPr>
        </p:nvSpPr>
        <p:spPr>
          <a:xfrm>
            <a:off x="2986548" y="3013408"/>
            <a:ext cx="1927479" cy="656321"/>
          </a:xfrm>
        </p:spPr>
        <p:txBody>
          <a:bodyPr anchor="ctr">
            <a:normAutofit/>
          </a:bodyPr>
          <a:lstStyle>
            <a:lvl1pPr marL="0" indent="0">
              <a:buNone/>
              <a:defRPr lang="zh-CN" altLang="en-US" sz="1600" kern="1200" dirty="false">
                <a:solidFill>
                  <a:srgbClr val="16622D"/>
                </a:solidFill>
                <a:latin typeface="+mj-ea"/>
                <a:ea typeface="+mj-ea"/>
                <a:cs typeface="+mn-cs"/>
              </a:defRPr>
            </a:lvl1pPr>
          </a:lstStyle>
          <a:p>
            <a:pPr lvl="0"/>
            <a:r>
              <a:rPr lang="zh-CN" altLang="en-US" dirty="false"/>
              <a:t>子标题</a:t>
            </a:r>
            <a:r>
              <a:rPr lang="en-US" altLang="zh-CN" dirty="false"/>
              <a:t>2</a:t>
            </a:r>
            <a:endParaRPr lang="zh-CN" altLang="en-US" dirty="false"/>
          </a:p>
        </p:txBody>
      </p:sp>
      <p:sp>
        <p:nvSpPr>
          <p:cNvPr id="29" name="文本占位符 24">
            <a:extLst>
              <a:ext uri="{FF2B5EF4-FFF2-40B4-BE49-F238E27FC236}">
                <a16:creationId id="{C06BA9EC-3201-5311-7567-3519D9FFFAF9}"/>
              </a:ext>
            </a:extLst>
          </p:cNvPr>
          <p:cNvSpPr>
            <a:spLocks noGrp="true"/>
          </p:cNvSpPr>
          <p:nvPr>
            <p:ph type="body" sz="quarter" idx="16" hasCustomPrompt="true"/>
          </p:nvPr>
        </p:nvSpPr>
        <p:spPr>
          <a:xfrm>
            <a:off x="7272941" y="3013408"/>
            <a:ext cx="1927479" cy="652129"/>
          </a:xfrm>
        </p:spPr>
        <p:txBody>
          <a:bodyPr anchor="ctr">
            <a:normAutofit/>
          </a:bodyPr>
          <a:lstStyle>
            <a:lvl1pPr marL="0" indent="0">
              <a:buNone/>
              <a:defRPr lang="zh-CN" altLang="en-US" sz="1600" kern="1200" dirty="false">
                <a:solidFill>
                  <a:srgbClr val="16622D"/>
                </a:solidFill>
                <a:latin typeface="+mj-ea"/>
                <a:ea typeface="+mj-ea"/>
                <a:cs typeface="+mn-cs"/>
              </a:defRPr>
            </a:lvl1pPr>
          </a:lstStyle>
          <a:p>
            <a:pPr marL="0" lvl="0" indent="0" algn="l" defTabSz="914400" rtl="false" eaLnBrk="true" latinLnBrk="false" hangingPunct="true">
              <a:lnSpc>
                <a:spcPct val="130000"/>
              </a:lnSpc>
              <a:spcBef>
                <a:spcPts val="1000"/>
              </a:spcBef>
              <a:buFont typeface="Arial" panose="020B0604020202090204" pitchFamily="34" charset="0"/>
              <a:buNone/>
            </a:pPr>
            <a:r>
              <a:rPr lang="zh-CN" altLang="en-US" dirty="false"/>
              <a:t>子标题</a:t>
            </a:r>
            <a:r>
              <a:rPr lang="en-US" altLang="zh-CN" dirty="false"/>
              <a:t>4</a:t>
            </a:r>
            <a:endParaRPr lang="zh-CN" altLang="en-US" dirty="false"/>
          </a:p>
        </p:txBody>
      </p:sp>
      <p:sp>
        <p:nvSpPr>
          <p:cNvPr id="30" name="文本占位符 24">
            <a:extLst>
              <a:ext uri="{FF2B5EF4-FFF2-40B4-BE49-F238E27FC236}">
                <a16:creationId id="{21BA6C37-6F55-1B03-E3FC-BC8A89D7F4C7}"/>
              </a:ext>
            </a:extLst>
          </p:cNvPr>
          <p:cNvSpPr>
            <a:spLocks noGrp="true"/>
          </p:cNvSpPr>
          <p:nvPr>
            <p:ph type="body" sz="quarter" idx="17" hasCustomPrompt="true"/>
          </p:nvPr>
        </p:nvSpPr>
        <p:spPr>
          <a:xfrm>
            <a:off x="9413620" y="3013408"/>
            <a:ext cx="1927479" cy="655241"/>
          </a:xfrm>
        </p:spPr>
        <p:txBody>
          <a:bodyPr anchor="ctr">
            <a:normAutofit/>
          </a:bodyPr>
          <a:lstStyle>
            <a:lvl1pPr marL="0" indent="0">
              <a:buNone/>
              <a:defRPr lang="zh-CN" altLang="en-US" sz="1600" kern="1200" dirty="false">
                <a:solidFill>
                  <a:srgbClr val="16622D"/>
                </a:solidFill>
                <a:latin typeface="+mj-ea"/>
                <a:ea typeface="+mj-ea"/>
                <a:cs typeface="+mn-cs"/>
              </a:defRPr>
            </a:lvl1pPr>
          </a:lstStyle>
          <a:p>
            <a:pPr marL="0" lvl="0" indent="0" algn="l" defTabSz="914400" rtl="false" eaLnBrk="true" latinLnBrk="false" hangingPunct="true">
              <a:lnSpc>
                <a:spcPct val="130000"/>
              </a:lnSpc>
              <a:spcBef>
                <a:spcPts val="1000"/>
              </a:spcBef>
              <a:buFont typeface="Arial" panose="020B0604020202090204" pitchFamily="34" charset="0"/>
              <a:buNone/>
            </a:pPr>
            <a:r>
              <a:rPr lang="zh-CN" altLang="en-US" dirty="false"/>
              <a:t>子标题</a:t>
            </a:r>
            <a:r>
              <a:rPr lang="en-US" altLang="zh-CN" dirty="false"/>
              <a:t>5</a:t>
            </a:r>
            <a:endParaRPr lang="zh-CN" altLang="en-US" dirty="false"/>
          </a:p>
        </p:txBody>
      </p:sp>
      <p:sp>
        <p:nvSpPr>
          <p:cNvPr id="31" name="文本占位符 26">
            <a:extLst>
              <a:ext uri="{FF2B5EF4-FFF2-40B4-BE49-F238E27FC236}">
                <a16:creationId id="{94C10DCD-A205-1307-1076-EAA1D2F892DC}"/>
              </a:ext>
            </a:extLst>
          </p:cNvPr>
          <p:cNvSpPr>
            <a:spLocks noGrp="true"/>
          </p:cNvSpPr>
          <p:nvPr>
            <p:ph type="body" sz="quarter" idx="18" hasCustomPrompt="true"/>
          </p:nvPr>
        </p:nvSpPr>
        <p:spPr>
          <a:xfrm>
            <a:off x="2986548" y="3844592"/>
            <a:ext cx="1927479" cy="1525984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lang="zh-CN" altLang="en-US" sz="1000" kern="1200" dirty="false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</a:defRPr>
            </a:lvl1pPr>
          </a:lstStyle>
          <a:p>
            <a:pPr lvl="0"/>
            <a:r>
              <a:rPr lang="zh-CN" altLang="en-US" dirty="false"/>
              <a:t>内容</a:t>
            </a:r>
            <a:r>
              <a:rPr lang="en-US" altLang="zh-CN" dirty="false"/>
              <a:t>2</a:t>
            </a:r>
            <a:endParaRPr lang="zh-CN" altLang="en-US" dirty="false"/>
          </a:p>
        </p:txBody>
      </p:sp>
      <p:sp>
        <p:nvSpPr>
          <p:cNvPr id="32" name="文本占位符 26">
            <a:extLst>
              <a:ext uri="{FF2B5EF4-FFF2-40B4-BE49-F238E27FC236}">
                <a16:creationId id="{CDCA121A-CD99-1A1B-5A3E-ED5691912F3D}"/>
              </a:ext>
            </a:extLst>
          </p:cNvPr>
          <p:cNvSpPr>
            <a:spLocks noGrp="true"/>
          </p:cNvSpPr>
          <p:nvPr>
            <p:ph type="body" sz="quarter" idx="19" hasCustomPrompt="true"/>
          </p:nvPr>
        </p:nvSpPr>
        <p:spPr>
          <a:xfrm>
            <a:off x="7272941" y="3844591"/>
            <a:ext cx="1927479" cy="1525984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lang="zh-CN" altLang="en-US" sz="1000" kern="1200" dirty="false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</a:defRPr>
            </a:lvl1pPr>
          </a:lstStyle>
          <a:p>
            <a:pPr marL="0" lvl="0" indent="0" algn="l" defTabSz="914400" rtl="false" eaLnBrk="true" latinLnBrk="false" hangingPunct="true">
              <a:lnSpc>
                <a:spcPct val="150000"/>
              </a:lnSpc>
              <a:spcBef>
                <a:spcPts val="1000"/>
              </a:spcBef>
              <a:buFont typeface="Arial" panose="020B0604020202090204" pitchFamily="34" charset="0"/>
              <a:buNone/>
            </a:pPr>
            <a:r>
              <a:rPr lang="zh-CN" altLang="en-US" dirty="false"/>
              <a:t>内容</a:t>
            </a:r>
            <a:r>
              <a:rPr lang="en-US" altLang="zh-CN" dirty="false"/>
              <a:t>4</a:t>
            </a:r>
            <a:endParaRPr lang="zh-CN" altLang="en-US" dirty="false"/>
          </a:p>
        </p:txBody>
      </p:sp>
      <p:sp>
        <p:nvSpPr>
          <p:cNvPr id="33" name="文本占位符 26">
            <a:extLst>
              <a:ext uri="{FF2B5EF4-FFF2-40B4-BE49-F238E27FC236}">
                <a16:creationId id="{9315DA1A-6B8F-33CF-0113-109622B58403}"/>
              </a:ext>
            </a:extLst>
          </p:cNvPr>
          <p:cNvSpPr>
            <a:spLocks noGrp="true"/>
          </p:cNvSpPr>
          <p:nvPr>
            <p:ph type="body" sz="quarter" idx="20" hasCustomPrompt="true"/>
          </p:nvPr>
        </p:nvSpPr>
        <p:spPr>
          <a:xfrm>
            <a:off x="9413620" y="3844591"/>
            <a:ext cx="1927479" cy="1525984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lang="zh-CN" altLang="en-US" sz="1000" kern="1200" dirty="false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</a:defRPr>
            </a:lvl1pPr>
          </a:lstStyle>
          <a:p>
            <a:pPr marL="0" lvl="0" indent="0" algn="l" defTabSz="914400" rtl="false" eaLnBrk="true" latinLnBrk="false" hangingPunct="true">
              <a:lnSpc>
                <a:spcPct val="150000"/>
              </a:lnSpc>
              <a:spcBef>
                <a:spcPts val="1000"/>
              </a:spcBef>
              <a:buFont typeface="Arial" panose="020B0604020202090204" pitchFamily="34" charset="0"/>
              <a:buNone/>
            </a:pPr>
            <a:r>
              <a:rPr lang="zh-CN" altLang="en-US" dirty="false"/>
              <a:t>内容</a:t>
            </a:r>
            <a:r>
              <a:rPr lang="en-US" altLang="zh-CN" dirty="false"/>
              <a:t>5</a:t>
            </a:r>
            <a:endParaRPr lang="zh-CN" altLang="en-US" dirty="false"/>
          </a:p>
        </p:txBody>
      </p:sp>
    </p:spTree>
    <p:extLst>
      <p:ext uri="{BB962C8B-B14F-4D97-AF65-F5344CB8AC3E}">
        <p14:creationId val="2643488013"/>
      </p:ext>
    </p:extLst>
  </p:cSld>
  <p:clrMapOvr>
    <a:masterClrMapping/>
  </p:clrMapOvr>
</p:sldLayout>
</file>

<file path=ppt/slideLayouts/slideLayout14.xml><?xml version="1.0" encoding="utf-8"?>
<p:sldLayout xmlns:w="http://schemas.openxmlformats.org/wordprocessingml/2006/main" xmlns:a14="http://schemas.microsoft.com/office/drawing/2010/main" xmlns:p16="http://schemas.microsoft.com/office/powerpoint/2015/main" xmlns:wpc="http://schemas.microsoft.com/office/word/2010/wordprocessingCanvas" xmlns:wps="http://schemas.microsoft.com/office/word/2010/wordprocessingShape" xmlns:pvml="urn:schemas-microsoft-com:office:powerpoint" xmlns:psez="http://schemas.microsoft.com/office/powerpoint/2016/sectionzoom" xmlns:w10="urn:schemas-microsoft-com:office:word" xmlns:pic="http://schemas.openxmlformats.org/drawingml/2006/picture" xmlns:pic14="http://schemas.microsoft.com/office/drawing/2010/picture" xmlns:xvml="urn:schemas-microsoft-com:office:excel" xmlns:p159="http://schemas.microsoft.com/office/powerpoint/2015/09/main" xmlns:p184="http://schemas.microsoft.com/office/powerpoint/2018/4/main" xmlns:wp="http://schemas.openxmlformats.org/drawingml/2006/wordprocessingDrawing" xmlns:w16se="http://schemas.microsoft.com/office/word/2015/wordml/symex" xmlns:c="http://schemas.openxmlformats.org/drawingml/2006/chart" xmlns:a3d="http://schemas.microsoft.com/office/drawing/2017/model3d" xmlns:psuz="http://schemas.microsoft.com/office/powerpoint/2016/summaryzoom" xmlns:p173="http://schemas.microsoft.com/office/powerpoint/2017/3/main" xmlns:wp14="http://schemas.microsoft.com/office/word/2010/wordprocessingDrawing" xmlns:a16="http://schemas.microsoft.com/office/drawing/2014/main" xmlns:p14="http://schemas.microsoft.com/office/powerpoint/2010/main" xmlns:p="http://schemas.openxmlformats.org/presentationml/2006/main" xmlns:p202="http://schemas.microsoft.com/office/powerpoint/2020/02/main" xmlns:pslz="http://schemas.microsoft.com/office/powerpoint/2016/slidezoom" xmlns:w14="http://schemas.microsoft.com/office/word/2010/wordml" xmlns:w15="http://schemas.microsoft.com/office/word/2012/wordml" xmlns:v="urn:schemas-microsoft-com:vml" xmlns:a15="http://schemas.microsoft.com/office/drawing/2012/main" xmlns:r="http://schemas.openxmlformats.org/officeDocument/2006/relationships" xmlns:a="http://schemas.openxmlformats.org/drawingml/2006/main" xmlns:m="http://schemas.openxmlformats.org/officeDocument/2006/math" xmlns:o="urn:schemas-microsoft-com:office:office" xmlns:mc="http://schemas.openxmlformats.org/markup-compatibility/2006" xmlns:dgm="http://schemas.openxmlformats.org/drawingml/2006/diagram" xmlns:wpg="http://schemas.microsoft.com/office/word/2010/wordprocessingGroup" xmlns:we="http://schemas.microsoft.com/office/webextensions/webextension/2010/11" xmlns:p15="http://schemas.microsoft.com/office/powerpoint/2012/main" xmlns:cx="http://schemas.microsoft.com/office/drawing/2014/chartex" xmlns:p166="http://schemas.microsoft.com/office/powerpoint/2016/6/main" mc:Ignorable="a14 p16 wpc wps psez pic14 p159 p184 w16se a3d psuz p173 wp14 a16 p14 p202 pslz w14 w15 a15 wpg we p15 cx p166" preserve="true" userDrawn="true">
  <p:cSld name="内容35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Line 81">
            <a:extLst>
              <a:ext uri="{FF2B5EF4-FFF2-40B4-BE49-F238E27FC236}">
                <a16:creationId id="{672BBA7B-463A-204D-6C67-89673BC49244}"/>
              </a:ext>
            </a:extLst>
          </p:cNvPr>
          <p:cNvSpPr>
            <a:spLocks noChangeShapeType="true"/>
          </p:cNvSpPr>
          <p:nvPr userDrawn="true"/>
        </p:nvSpPr>
        <p:spPr bwMode="auto">
          <a:xfrm flipV="true">
            <a:off x="6222955" y="2813784"/>
            <a:ext cx="0" cy="1197575"/>
          </a:xfrm>
          <a:prstGeom prst="line"/>
          <a:noFill/>
          <a:ln w="6350">
            <a:solidFill>
              <a:srgbClr val="555555"/>
            </a:solidFill>
            <a:round/>
            <a:headEnd type="oval" w="sm" len="sm"/>
            <a:tailEnd type="oval" w="sm" len="sm"/>
          </a:ln>
          <a:effectLst/>
          <a:extLst>
            <a:ext uri="{AF507438-7753-43E0-B8FC-AC1667EBCBE1}">
              <a14:hiddenEffects>
                <a:effectLst>
                  <a:outerShdw dist="35921" dir="2700000" algn="ctr" rotWithShape="false">
                    <a:schemeClr val="bg2"/>
                  </a:outerShdw>
                </a:effectLst>
              </a14:hiddenEffects>
            </a:ex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>
            <a:defPPr>
              <a:defRPr lang="zh-CN"/>
            </a:defPPr>
            <a:lvl1pPr marL="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400">
              <a:solidFill>
                <a:srgbClr val="000000"/>
              </a:solidFill>
              <a:cs typeface="+mn-ea"/>
            </a:endParaRPr>
          </a:p>
        </p:txBody>
      </p:sp>
      <p:sp>
        <p:nvSpPr>
          <p:cNvPr id="77" name="Line 81">
            <a:extLst>
              <a:ext uri="{FF2B5EF4-FFF2-40B4-BE49-F238E27FC236}">
                <a16:creationId id="{7417FF3D-9431-AACF-818E-892C52FD2A9D}"/>
              </a:ext>
            </a:extLst>
          </p:cNvPr>
          <p:cNvSpPr>
            <a:spLocks noChangeShapeType="true"/>
          </p:cNvSpPr>
          <p:nvPr userDrawn="true"/>
        </p:nvSpPr>
        <p:spPr bwMode="auto">
          <a:xfrm flipV="true">
            <a:off x="10574822" y="2813784"/>
            <a:ext cx="0" cy="1197575"/>
          </a:xfrm>
          <a:prstGeom prst="line"/>
          <a:noFill/>
          <a:ln w="6350">
            <a:solidFill>
              <a:srgbClr val="555555"/>
            </a:solidFill>
            <a:round/>
            <a:headEnd type="oval" w="sm" len="sm"/>
            <a:tailEnd type="oval" w="sm" len="sm"/>
          </a:ln>
          <a:effectLst/>
          <a:extLst>
            <a:ext uri="{AF507438-7753-43E0-B8FC-AC1667EBCBE1}">
              <a14:hiddenEffects>
                <a:effectLst>
                  <a:outerShdw dist="35921" dir="2700000" algn="ctr" rotWithShape="false">
                    <a:schemeClr val="bg2"/>
                  </a:outerShdw>
                </a:effectLst>
              </a14:hiddenEffects>
            </a:ex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>
            <a:defPPr>
              <a:defRPr lang="zh-CN"/>
            </a:defPPr>
            <a:lvl1pPr marL="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400">
              <a:solidFill>
                <a:srgbClr val="000000"/>
              </a:solidFill>
              <a:cs typeface="+mn-ea"/>
            </a:endParaRPr>
          </a:p>
        </p:txBody>
      </p:sp>
      <p:grpSp>
        <p:nvGrpSpPr>
          <p:cNvPr id="78" name="组合 77">
            <a:extLst>
              <a:ext uri="{FF2B5EF4-FFF2-40B4-BE49-F238E27FC236}">
                <a16:creationId id="{9FB5EAF3-C95F-3322-D9E4-17FE75F6A82E}"/>
              </a:ext>
            </a:extLst>
          </p:cNvPr>
          <p:cNvGrpSpPr/>
          <p:nvPr userDrawn="true"/>
        </p:nvGrpSpPr>
        <p:grpSpPr>
          <a:xfrm>
            <a:off x="10024435" y="3319027"/>
            <a:ext cx="1071025" cy="1071353"/>
            <a:chOff x="583025" y="2411859"/>
            <a:chExt cx="466139" cy="466138"/>
          </a:xfrm>
        </p:grpSpPr>
        <p:sp>
          <p:nvSpPr>
            <p:cNvPr id="125" name="Rounded Rectangle 34">
              <a:extLst>
                <a:ext uri="{FF2B5EF4-FFF2-40B4-BE49-F238E27FC236}">
                  <a16:creationId id="{CA63EF37-14CE-B11B-52E6-F5F1DF83C604}"/>
                </a:ext>
              </a:extLst>
            </p:cNvPr>
            <p:cNvSpPr/>
            <p:nvPr userDrawn="true"/>
          </p:nvSpPr>
          <p:spPr>
            <a:xfrm>
              <a:off x="583025" y="2411859"/>
              <a:ext cx="466139" cy="466138"/>
            </a:xfrm>
            <a:prstGeom prst="roundRect">
              <a:avLst>
                <a:gd name="adj" fmla="val 50000"/>
              </a:avLst>
            </a:prstGeom>
            <a:solidFill>
              <a:srgbClr val="009140"/>
            </a:solidFill>
            <a:ln w="38100">
              <a:noFill/>
            </a:ln>
            <a:effectLst>
              <a:outerShdw blurRad="63500" algn="ctr" rotWithShape="false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false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dirty="false">
                <a:gradFill flip="none" rotWithShape="true">
                  <a:gsLst>
                    <a:gs pos="0">
                      <a:srgbClr val="FFFFFF">
                        <a:shade val="30000"/>
                        <a:satMod val="115000"/>
                      </a:srgbClr>
                    </a:gs>
                    <a:gs pos="50000">
                      <a:srgbClr val="FFFFFF">
                        <a:shade val="67500"/>
                        <a:satMod val="115000"/>
                      </a:srgbClr>
                    </a:gs>
                    <a:gs pos="100000">
                      <a:srgbClr val="FFFFFF">
                        <a:shade val="100000"/>
                        <a:satMod val="115000"/>
                      </a:srgbClr>
                    </a:gs>
                  </a:gsLst>
                  <a:lin ang="2700000" scaled="true"/>
                  <a:tileRect/>
                </a:gradFill>
                <a:cs typeface="+mn-ea"/>
              </a:endParaRPr>
            </a:p>
          </p:txBody>
        </p:sp>
        <p:sp>
          <p:nvSpPr>
            <p:cNvPr id="126" name="Rounded Rectangle 34">
              <a:extLst>
                <a:ext uri="{FF2B5EF4-FFF2-40B4-BE49-F238E27FC236}">
                  <a16:creationId id="{350EC0C1-F4D4-4F15-2849-2633F82852A6}"/>
                </a:ext>
              </a:extLst>
            </p:cNvPr>
            <p:cNvSpPr/>
            <p:nvPr userDrawn="true"/>
          </p:nvSpPr>
          <p:spPr>
            <a:xfrm>
              <a:off x="615433" y="2444266"/>
              <a:ext cx="401324" cy="401324"/>
            </a:xfrm>
            <a:prstGeom prst="roundRect">
              <a:avLst>
                <a:gd name="adj" fmla="val 50000"/>
              </a:avLst>
            </a:prstGeom>
            <a:solidFill>
              <a:srgbClr val="009140"/>
            </a:solidFill>
            <a:ln w="38100">
              <a:noFill/>
            </a:ln>
            <a:effectLst>
              <a:outerShdw blurRad="63500" algn="ctr" rotWithShape="false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false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dirty="false">
                <a:gradFill flip="none" rotWithShape="true">
                  <a:gsLst>
                    <a:gs pos="0">
                      <a:srgbClr val="FFFFFF">
                        <a:shade val="30000"/>
                        <a:satMod val="115000"/>
                      </a:srgbClr>
                    </a:gs>
                    <a:gs pos="50000">
                      <a:srgbClr val="FFFFFF">
                        <a:shade val="67500"/>
                        <a:satMod val="115000"/>
                      </a:srgbClr>
                    </a:gs>
                    <a:gs pos="100000">
                      <a:srgbClr val="FFFFFF">
                        <a:shade val="100000"/>
                        <a:satMod val="115000"/>
                      </a:srgbClr>
                    </a:gs>
                  </a:gsLst>
                  <a:lin ang="2700000" scaled="true"/>
                  <a:tileRect/>
                </a:gradFill>
                <a:cs typeface="+mn-ea"/>
              </a:endParaRPr>
            </a:p>
          </p:txBody>
        </p:sp>
      </p:grpSp>
      <p:sp>
        <p:nvSpPr>
          <p:cNvPr id="80" name="圆角矩形 17">
            <a:extLst>
              <a:ext uri="{FF2B5EF4-FFF2-40B4-BE49-F238E27FC236}">
                <a16:creationId id="{29AAE919-36A3-5176-9FE5-D48F259FB3B0}"/>
              </a:ext>
            </a:extLst>
          </p:cNvPr>
          <p:cNvSpPr/>
          <p:nvPr userDrawn="true"/>
        </p:nvSpPr>
        <p:spPr>
          <a:xfrm>
            <a:off x="9712089" y="1200622"/>
            <a:ext cx="1733685" cy="636384"/>
          </a:xfrm>
          <a:prstGeom prst="roundRect">
            <a:avLst>
              <a:gd name="adj" fmla="val 0"/>
            </a:avLst>
          </a:prstGeom>
          <a:solidFill>
            <a:srgbClr val="009140"/>
          </a:solidFill>
          <a:ln w="38100">
            <a:noFill/>
          </a:ln>
          <a:effectLst>
            <a:outerShdw blurRad="63500" algn="ctr" rotWithShape="false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zh-CN" dirty="false">
              <a:solidFill>
                <a:srgbClr val="FFFFFF"/>
              </a:solidFill>
              <a:latin typeface="+mn-ea"/>
              <a:cs typeface="+mn-ea"/>
            </a:endParaRPr>
          </a:p>
        </p:txBody>
      </p:sp>
      <p:sp>
        <p:nvSpPr>
          <p:cNvPr id="81" name="Line 81">
            <a:extLst>
              <a:ext uri="{FF2B5EF4-FFF2-40B4-BE49-F238E27FC236}">
                <a16:creationId id="{F14B8C1F-90B4-35F0-D549-35A1178FEFD3}"/>
              </a:ext>
            </a:extLst>
          </p:cNvPr>
          <p:cNvSpPr>
            <a:spLocks noChangeShapeType="true"/>
          </p:cNvSpPr>
          <p:nvPr userDrawn="true"/>
        </p:nvSpPr>
        <p:spPr bwMode="auto">
          <a:xfrm flipV="true">
            <a:off x="8648423" y="3748002"/>
            <a:ext cx="0" cy="1197575"/>
          </a:xfrm>
          <a:prstGeom prst="line"/>
          <a:noFill/>
          <a:ln w="6350">
            <a:solidFill>
              <a:srgbClr val="555555"/>
            </a:solidFill>
            <a:round/>
            <a:headEnd type="oval" w="sm" len="sm"/>
            <a:tailEnd type="oval" w="sm" len="sm"/>
          </a:ln>
          <a:effectLst/>
          <a:extLst>
            <a:ext uri="{AF507438-7753-43E0-B8FC-AC1667EBCBE1}">
              <a14:hiddenEffects>
                <a:effectLst>
                  <a:outerShdw dist="35921" dir="2700000" algn="ctr" rotWithShape="false">
                    <a:schemeClr val="bg2"/>
                  </a:outerShdw>
                </a:effectLst>
              </a14:hiddenEffects>
            </a:ex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>
            <a:defPPr>
              <a:defRPr lang="zh-CN"/>
            </a:defPPr>
            <a:lvl1pPr marL="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400">
              <a:solidFill>
                <a:srgbClr val="000000"/>
              </a:solidFill>
              <a:cs typeface="+mn-ea"/>
            </a:endParaRPr>
          </a:p>
        </p:txBody>
      </p:sp>
      <p:grpSp>
        <p:nvGrpSpPr>
          <p:cNvPr id="82" name="组合 81">
            <a:extLst>
              <a:ext uri="{FF2B5EF4-FFF2-40B4-BE49-F238E27FC236}">
                <a16:creationId id="{121392F8-D5E3-EE84-2B5B-B2B36D4E9D0A}"/>
              </a:ext>
            </a:extLst>
          </p:cNvPr>
          <p:cNvGrpSpPr/>
          <p:nvPr userDrawn="true"/>
        </p:nvGrpSpPr>
        <p:grpSpPr>
          <a:xfrm>
            <a:off x="8002837" y="3208923"/>
            <a:ext cx="1291175" cy="1291573"/>
            <a:chOff x="587828" y="2416661"/>
            <a:chExt cx="456533" cy="456533"/>
          </a:xfrm>
          <a:solidFill>
            <a:srgbClr val="004C41"/>
          </a:solidFill>
        </p:grpSpPr>
        <p:sp>
          <p:nvSpPr>
            <p:cNvPr id="123" name="Rounded Rectangle 34">
              <a:extLst>
                <a:ext uri="{FF2B5EF4-FFF2-40B4-BE49-F238E27FC236}">
                  <a16:creationId id="{4E6DE23B-10B7-34D2-F201-11860526F34F}"/>
                </a:ext>
              </a:extLst>
            </p:cNvPr>
            <p:cNvSpPr/>
            <p:nvPr userDrawn="true"/>
          </p:nvSpPr>
          <p:spPr>
            <a:xfrm>
              <a:off x="587828" y="2416661"/>
              <a:ext cx="456533" cy="4565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>
              <a:outerShdw blurRad="63500" algn="ctr" rotWithShape="false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false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dirty="false">
                <a:gradFill flip="none" rotWithShape="true">
                  <a:gsLst>
                    <a:gs pos="0">
                      <a:srgbClr val="FFFFFF">
                        <a:shade val="30000"/>
                        <a:satMod val="115000"/>
                      </a:srgbClr>
                    </a:gs>
                    <a:gs pos="50000">
                      <a:srgbClr val="FFFFFF">
                        <a:shade val="67500"/>
                        <a:satMod val="115000"/>
                      </a:srgbClr>
                    </a:gs>
                    <a:gs pos="100000">
                      <a:srgbClr val="FFFFFF">
                        <a:shade val="100000"/>
                        <a:satMod val="115000"/>
                      </a:srgbClr>
                    </a:gs>
                  </a:gsLst>
                  <a:lin ang="2700000" scaled="true"/>
                  <a:tileRect/>
                </a:gradFill>
                <a:cs typeface="+mn-ea"/>
              </a:endParaRPr>
            </a:p>
          </p:txBody>
        </p:sp>
        <p:sp>
          <p:nvSpPr>
            <p:cNvPr id="124" name="Rounded Rectangle 34">
              <a:extLst>
                <a:ext uri="{FF2B5EF4-FFF2-40B4-BE49-F238E27FC236}">
                  <a16:creationId id="{8968DF14-BEBB-D350-9C66-FB4C784A970E}"/>
                </a:ext>
              </a:extLst>
            </p:cNvPr>
            <p:cNvSpPr/>
            <p:nvPr userDrawn="true"/>
          </p:nvSpPr>
          <p:spPr>
            <a:xfrm>
              <a:off x="615433" y="2444266"/>
              <a:ext cx="401324" cy="40132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>
              <a:outerShdw blurRad="63500" algn="ctr" rotWithShape="false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false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dirty="false">
                <a:gradFill flip="none" rotWithShape="true">
                  <a:gsLst>
                    <a:gs pos="0">
                      <a:srgbClr val="FFFFFF">
                        <a:shade val="30000"/>
                        <a:satMod val="115000"/>
                      </a:srgbClr>
                    </a:gs>
                    <a:gs pos="50000">
                      <a:srgbClr val="FFFFFF">
                        <a:shade val="67500"/>
                        <a:satMod val="115000"/>
                      </a:srgbClr>
                    </a:gs>
                    <a:gs pos="100000">
                      <a:srgbClr val="FFFFFF">
                        <a:shade val="100000"/>
                        <a:satMod val="115000"/>
                      </a:srgbClr>
                    </a:gs>
                  </a:gsLst>
                  <a:lin ang="2700000" scaled="true"/>
                  <a:tileRect/>
                </a:gradFill>
                <a:cs typeface="+mn-ea"/>
              </a:endParaRPr>
            </a:p>
          </p:txBody>
        </p:sp>
      </p:grpSp>
      <p:sp>
        <p:nvSpPr>
          <p:cNvPr id="84" name="圆角矩形 23">
            <a:extLst>
              <a:ext uri="{FF2B5EF4-FFF2-40B4-BE49-F238E27FC236}">
                <a16:creationId id="{4CAFF22E-39E2-4DC8-FAB1-9F56640819C2}"/>
              </a:ext>
            </a:extLst>
          </p:cNvPr>
          <p:cNvSpPr/>
          <p:nvPr userDrawn="true"/>
        </p:nvSpPr>
        <p:spPr>
          <a:xfrm>
            <a:off x="7781581" y="4988848"/>
            <a:ext cx="1733685" cy="588992"/>
          </a:xfrm>
          <a:prstGeom prst="roundRect">
            <a:avLst>
              <a:gd name="adj" fmla="val 0"/>
            </a:avLst>
          </a:prstGeom>
          <a:solidFill>
            <a:srgbClr val="004C41"/>
          </a:solidFill>
          <a:ln>
            <a:noFill/>
          </a:ln>
          <a:effectLst>
            <a:outerShdw blurRad="63500" algn="ctr" rotWithShape="false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zh-CN" dirty="false">
              <a:solidFill>
                <a:srgbClr val="FFFFFF"/>
              </a:solidFill>
              <a:latin typeface="+mn-ea"/>
              <a:cs typeface="+mn-ea"/>
            </a:endParaRPr>
          </a:p>
        </p:txBody>
      </p:sp>
      <p:sp>
        <p:nvSpPr>
          <p:cNvPr id="85" name="Line 81">
            <a:extLst>
              <a:ext uri="{FF2B5EF4-FFF2-40B4-BE49-F238E27FC236}">
                <a16:creationId id="{E0D0D201-737A-DBF6-F7D7-CFDE6AB2636E}"/>
              </a:ext>
            </a:extLst>
          </p:cNvPr>
          <p:cNvSpPr>
            <a:spLocks noChangeShapeType="true"/>
          </p:cNvSpPr>
          <p:nvPr userDrawn="true"/>
        </p:nvSpPr>
        <p:spPr bwMode="auto">
          <a:xfrm flipV="true">
            <a:off x="1718689" y="2813784"/>
            <a:ext cx="0" cy="1197575"/>
          </a:xfrm>
          <a:prstGeom prst="line"/>
          <a:noFill/>
          <a:ln w="6350">
            <a:solidFill>
              <a:srgbClr val="555555"/>
            </a:solidFill>
            <a:round/>
            <a:headEnd type="oval" w="sm" len="sm"/>
            <a:tailEnd type="oval" w="sm" len="sm"/>
          </a:ln>
          <a:effectLst/>
          <a:extLst>
            <a:ext uri="{AF507438-7753-43E0-B8FC-AC1667EBCBE1}">
              <a14:hiddenEffects>
                <a:effectLst>
                  <a:outerShdw dist="35921" dir="2700000" algn="ctr" rotWithShape="false">
                    <a:schemeClr val="bg2"/>
                  </a:outerShdw>
                </a:effectLst>
              </a14:hiddenEffects>
            </a:ex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>
            <a:defPPr>
              <a:defRPr lang="zh-CN"/>
            </a:defPPr>
            <a:lvl1pPr marL="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400">
              <a:solidFill>
                <a:srgbClr val="000000"/>
              </a:solidFill>
              <a:cs typeface="+mn-ea"/>
            </a:endParaRPr>
          </a:p>
        </p:txBody>
      </p:sp>
      <p:grpSp>
        <p:nvGrpSpPr>
          <p:cNvPr id="86" name="组合 85">
            <a:extLst>
              <a:ext uri="{FF2B5EF4-FFF2-40B4-BE49-F238E27FC236}">
                <a16:creationId id="{717B8DC6-1D28-034F-0E87-7355DA5F4EB4}"/>
              </a:ext>
            </a:extLst>
          </p:cNvPr>
          <p:cNvGrpSpPr/>
          <p:nvPr userDrawn="true"/>
        </p:nvGrpSpPr>
        <p:grpSpPr>
          <a:xfrm>
            <a:off x="5386640" y="3014135"/>
            <a:ext cx="1680637" cy="1681153"/>
            <a:chOff x="594525" y="2423358"/>
            <a:chExt cx="443139" cy="443139"/>
          </a:xfrm>
          <a:solidFill>
            <a:schemeClr val="tx2"/>
          </a:solidFill>
          <a:effectLst/>
        </p:grpSpPr>
        <p:sp>
          <p:nvSpPr>
            <p:cNvPr id="121" name="Rounded Rectangle 34">
              <a:extLst>
                <a:ext uri="{FF2B5EF4-FFF2-40B4-BE49-F238E27FC236}">
                  <a16:creationId id="{68AF83FD-01A2-EA91-1C74-7312C9FAFA89}"/>
                </a:ext>
              </a:extLst>
            </p:cNvPr>
            <p:cNvSpPr/>
            <p:nvPr userDrawn="true"/>
          </p:nvSpPr>
          <p:spPr>
            <a:xfrm>
              <a:off x="594525" y="2423358"/>
              <a:ext cx="443139" cy="443139"/>
            </a:xfrm>
            <a:prstGeom prst="roundRect">
              <a:avLst>
                <a:gd name="adj" fmla="val 50000"/>
              </a:avLst>
            </a:prstGeom>
            <a:solidFill>
              <a:srgbClr val="009140"/>
            </a:solidFill>
            <a:ln w="38100">
              <a:noFill/>
            </a:ln>
            <a:effectLst>
              <a:outerShdw blurRad="63500" algn="ctr" rotWithShape="false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false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dirty="false">
                <a:gradFill flip="none" rotWithShape="true">
                  <a:gsLst>
                    <a:gs pos="0">
                      <a:srgbClr val="FFFFFF">
                        <a:shade val="30000"/>
                        <a:satMod val="115000"/>
                      </a:srgbClr>
                    </a:gs>
                    <a:gs pos="50000">
                      <a:srgbClr val="FFFFFF">
                        <a:shade val="67500"/>
                        <a:satMod val="115000"/>
                      </a:srgbClr>
                    </a:gs>
                    <a:gs pos="100000">
                      <a:srgbClr val="FFFFFF">
                        <a:shade val="100000"/>
                        <a:satMod val="115000"/>
                      </a:srgbClr>
                    </a:gs>
                  </a:gsLst>
                  <a:lin ang="2700000" scaled="true"/>
                  <a:tileRect/>
                </a:gradFill>
                <a:cs typeface="+mn-ea"/>
              </a:endParaRPr>
            </a:p>
          </p:txBody>
        </p:sp>
        <p:sp>
          <p:nvSpPr>
            <p:cNvPr id="122" name="Rounded Rectangle 34">
              <a:extLst>
                <a:ext uri="{FF2B5EF4-FFF2-40B4-BE49-F238E27FC236}">
                  <a16:creationId id="{54B247E8-CA5E-47B3-491F-536E29953D56}"/>
                </a:ext>
              </a:extLst>
            </p:cNvPr>
            <p:cNvSpPr/>
            <p:nvPr userDrawn="true"/>
          </p:nvSpPr>
          <p:spPr>
            <a:xfrm>
              <a:off x="615433" y="2444267"/>
              <a:ext cx="401324" cy="401324"/>
            </a:xfrm>
            <a:prstGeom prst="roundRect">
              <a:avLst>
                <a:gd name="adj" fmla="val 50000"/>
              </a:avLst>
            </a:prstGeom>
            <a:solidFill>
              <a:srgbClr val="009140"/>
            </a:solidFill>
            <a:ln w="38100">
              <a:noFill/>
            </a:ln>
            <a:effectLst>
              <a:outerShdw blurRad="63500" algn="ctr" rotWithShape="false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false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dirty="false">
                <a:gradFill flip="none" rotWithShape="true">
                  <a:gsLst>
                    <a:gs pos="0">
                      <a:srgbClr val="FFFFFF">
                        <a:shade val="30000"/>
                        <a:satMod val="115000"/>
                      </a:srgbClr>
                    </a:gs>
                    <a:gs pos="50000">
                      <a:srgbClr val="FFFFFF">
                        <a:shade val="67500"/>
                        <a:satMod val="115000"/>
                      </a:srgbClr>
                    </a:gs>
                    <a:gs pos="100000">
                      <a:srgbClr val="FFFFFF">
                        <a:shade val="100000"/>
                        <a:satMod val="115000"/>
                      </a:srgbClr>
                    </a:gs>
                  </a:gsLst>
                  <a:lin ang="2700000" scaled="true"/>
                  <a:tileRect/>
                </a:gradFill>
                <a:cs typeface="+mn-ea"/>
              </a:endParaRPr>
            </a:p>
          </p:txBody>
        </p:sp>
      </p:grpSp>
      <p:sp>
        <p:nvSpPr>
          <p:cNvPr id="87" name="Line 81">
            <a:extLst>
              <a:ext uri="{FF2B5EF4-FFF2-40B4-BE49-F238E27FC236}">
                <a16:creationId id="{8DBF2EC1-CE97-DF89-2299-00EBF5816812}"/>
              </a:ext>
            </a:extLst>
          </p:cNvPr>
          <p:cNvSpPr>
            <a:spLocks noChangeShapeType="true"/>
          </p:cNvSpPr>
          <p:nvPr userDrawn="true"/>
        </p:nvSpPr>
        <p:spPr bwMode="auto">
          <a:xfrm flipV="true">
            <a:off x="3636157" y="3748002"/>
            <a:ext cx="0" cy="1197575"/>
          </a:xfrm>
          <a:prstGeom prst="line"/>
          <a:noFill/>
          <a:ln w="6350">
            <a:solidFill>
              <a:srgbClr val="555555"/>
            </a:solidFill>
            <a:round/>
            <a:headEnd type="oval" w="sm" len="sm"/>
            <a:tailEnd type="oval" w="sm" len="sm"/>
          </a:ln>
          <a:effectLst/>
          <a:extLst>
            <a:ext uri="{AF507438-7753-43E0-B8FC-AC1667EBCBE1}">
              <a14:hiddenEffects>
                <a:effectLst>
                  <a:outerShdw dist="35921" dir="2700000" algn="ctr" rotWithShape="false">
                    <a:schemeClr val="bg2"/>
                  </a:outerShdw>
                </a:effectLst>
              </a14:hiddenEffects>
            </a:ex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>
            <a:defPPr>
              <a:defRPr lang="zh-CN"/>
            </a:defPPr>
            <a:lvl1pPr marL="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400">
              <a:solidFill>
                <a:srgbClr val="000000"/>
              </a:solidFill>
              <a:cs typeface="+mn-ea"/>
            </a:endParaRPr>
          </a:p>
        </p:txBody>
      </p:sp>
      <p:grpSp>
        <p:nvGrpSpPr>
          <p:cNvPr id="88" name="组合 87">
            <a:extLst>
              <a:ext uri="{FF2B5EF4-FFF2-40B4-BE49-F238E27FC236}">
                <a16:creationId id="{7B06B825-0F3C-91DD-2E48-221106595465}"/>
              </a:ext>
            </a:extLst>
          </p:cNvPr>
          <p:cNvGrpSpPr/>
          <p:nvPr userDrawn="true"/>
        </p:nvGrpSpPr>
        <p:grpSpPr>
          <a:xfrm>
            <a:off x="2990571" y="3208926"/>
            <a:ext cx="1291175" cy="1291573"/>
            <a:chOff x="587828" y="2416662"/>
            <a:chExt cx="456533" cy="456533"/>
          </a:xfrm>
          <a:solidFill>
            <a:srgbClr val="004C41"/>
          </a:solidFill>
        </p:grpSpPr>
        <p:sp>
          <p:nvSpPr>
            <p:cNvPr id="119" name="Rounded Rectangle 34">
              <a:extLst>
                <a:ext uri="{FF2B5EF4-FFF2-40B4-BE49-F238E27FC236}">
                  <a16:creationId id="{687E8709-EE3A-25CD-3CE9-DA655EF70A59}"/>
                </a:ext>
              </a:extLst>
            </p:cNvPr>
            <p:cNvSpPr/>
            <p:nvPr userDrawn="true"/>
          </p:nvSpPr>
          <p:spPr>
            <a:xfrm>
              <a:off x="587828" y="2416662"/>
              <a:ext cx="456533" cy="4565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>
              <a:outerShdw blurRad="63500" algn="ctr" rotWithShape="false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false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dirty="false">
                <a:gradFill flip="none" rotWithShape="true">
                  <a:gsLst>
                    <a:gs pos="0">
                      <a:srgbClr val="FFFFFF">
                        <a:shade val="30000"/>
                        <a:satMod val="115000"/>
                      </a:srgbClr>
                    </a:gs>
                    <a:gs pos="50000">
                      <a:srgbClr val="FFFFFF">
                        <a:shade val="67500"/>
                        <a:satMod val="115000"/>
                      </a:srgbClr>
                    </a:gs>
                    <a:gs pos="100000">
                      <a:srgbClr val="FFFFFF">
                        <a:shade val="100000"/>
                        <a:satMod val="115000"/>
                      </a:srgbClr>
                    </a:gs>
                  </a:gsLst>
                  <a:lin ang="2700000" scaled="true"/>
                  <a:tileRect/>
                </a:gradFill>
                <a:cs typeface="+mn-ea"/>
              </a:endParaRPr>
            </a:p>
          </p:txBody>
        </p:sp>
        <p:sp>
          <p:nvSpPr>
            <p:cNvPr id="120" name="Rounded Rectangle 34">
              <a:extLst>
                <a:ext uri="{FF2B5EF4-FFF2-40B4-BE49-F238E27FC236}">
                  <a16:creationId id="{FAC7EAC0-1766-9EB2-2BBB-D41E472E82A0}"/>
                </a:ext>
              </a:extLst>
            </p:cNvPr>
            <p:cNvSpPr/>
            <p:nvPr userDrawn="true"/>
          </p:nvSpPr>
          <p:spPr>
            <a:xfrm>
              <a:off x="615433" y="2444266"/>
              <a:ext cx="401324" cy="40132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>
              <a:outerShdw blurRad="63500" algn="ctr" rotWithShape="false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false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dirty="false">
                <a:gradFill flip="none" rotWithShape="true">
                  <a:gsLst>
                    <a:gs pos="0">
                      <a:srgbClr val="FFFFFF">
                        <a:shade val="30000"/>
                        <a:satMod val="115000"/>
                      </a:srgbClr>
                    </a:gs>
                    <a:gs pos="50000">
                      <a:srgbClr val="FFFFFF">
                        <a:shade val="67500"/>
                        <a:satMod val="115000"/>
                      </a:srgbClr>
                    </a:gs>
                    <a:gs pos="100000">
                      <a:srgbClr val="FFFFFF">
                        <a:shade val="100000"/>
                        <a:satMod val="115000"/>
                      </a:srgbClr>
                    </a:gs>
                  </a:gsLst>
                  <a:lin ang="2700000" scaled="true"/>
                  <a:tileRect/>
                </a:gradFill>
                <a:cs typeface="+mn-ea"/>
              </a:endParaRPr>
            </a:p>
          </p:txBody>
        </p:sp>
      </p:grpSp>
      <p:grpSp>
        <p:nvGrpSpPr>
          <p:cNvPr id="89" name="组合 88">
            <a:extLst>
              <a:ext uri="{FF2B5EF4-FFF2-40B4-BE49-F238E27FC236}">
                <a16:creationId id="{5CF5932C-4DA3-9B79-9EAB-6EBB188E4E42}"/>
              </a:ext>
            </a:extLst>
          </p:cNvPr>
          <p:cNvGrpSpPr/>
          <p:nvPr userDrawn="true"/>
        </p:nvGrpSpPr>
        <p:grpSpPr>
          <a:xfrm>
            <a:off x="1176296" y="3319027"/>
            <a:ext cx="1071025" cy="1071353"/>
            <a:chOff x="583025" y="2411859"/>
            <a:chExt cx="466139" cy="466138"/>
          </a:xfrm>
          <a:solidFill>
            <a:schemeClr val="tx2"/>
          </a:solidFill>
          <a:effectLst/>
        </p:grpSpPr>
        <p:sp>
          <p:nvSpPr>
            <p:cNvPr id="117" name="Rounded Rectangle 34">
              <a:extLst>
                <a:ext uri="{FF2B5EF4-FFF2-40B4-BE49-F238E27FC236}">
                  <a16:creationId id="{D301AA81-9756-48AA-D952-F21D9C31A4E4}"/>
                </a:ext>
              </a:extLst>
            </p:cNvPr>
            <p:cNvSpPr/>
            <p:nvPr userDrawn="true"/>
          </p:nvSpPr>
          <p:spPr>
            <a:xfrm>
              <a:off x="583025" y="2411859"/>
              <a:ext cx="466139" cy="466138"/>
            </a:xfrm>
            <a:prstGeom prst="roundRect">
              <a:avLst>
                <a:gd name="adj" fmla="val 50000"/>
              </a:avLst>
            </a:prstGeom>
            <a:solidFill>
              <a:srgbClr val="009140"/>
            </a:solidFill>
            <a:ln w="38100">
              <a:noFill/>
            </a:ln>
            <a:effectLst>
              <a:outerShdw blurRad="63500" algn="ctr" rotWithShape="false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false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dirty="false">
                <a:gradFill flip="none" rotWithShape="true">
                  <a:gsLst>
                    <a:gs pos="0">
                      <a:srgbClr val="FFFFFF">
                        <a:shade val="30000"/>
                        <a:satMod val="115000"/>
                      </a:srgbClr>
                    </a:gs>
                    <a:gs pos="50000">
                      <a:srgbClr val="FFFFFF">
                        <a:shade val="67500"/>
                        <a:satMod val="115000"/>
                      </a:srgbClr>
                    </a:gs>
                    <a:gs pos="100000">
                      <a:srgbClr val="FFFFFF">
                        <a:shade val="100000"/>
                        <a:satMod val="115000"/>
                      </a:srgbClr>
                    </a:gs>
                  </a:gsLst>
                  <a:lin ang="2700000" scaled="true"/>
                  <a:tileRect/>
                </a:gradFill>
                <a:cs typeface="+mn-ea"/>
              </a:endParaRPr>
            </a:p>
          </p:txBody>
        </p:sp>
        <p:sp>
          <p:nvSpPr>
            <p:cNvPr id="118" name="Rounded Rectangle 34">
              <a:extLst>
                <a:ext uri="{FF2B5EF4-FFF2-40B4-BE49-F238E27FC236}">
                  <a16:creationId id="{B722DD0C-1ECC-0B8E-C275-BC435B7CB0F1}"/>
                </a:ext>
              </a:extLst>
            </p:cNvPr>
            <p:cNvSpPr/>
            <p:nvPr userDrawn="true"/>
          </p:nvSpPr>
          <p:spPr>
            <a:xfrm>
              <a:off x="615433" y="2444266"/>
              <a:ext cx="401324" cy="401324"/>
            </a:xfrm>
            <a:prstGeom prst="roundRect">
              <a:avLst>
                <a:gd name="adj" fmla="val 50000"/>
              </a:avLst>
            </a:prstGeom>
            <a:solidFill>
              <a:srgbClr val="009140"/>
            </a:solidFill>
            <a:ln w="38100">
              <a:noFill/>
            </a:ln>
            <a:effectLst>
              <a:outerShdw blurRad="63500" algn="ctr" rotWithShape="false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false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dirty="false">
                <a:gradFill flip="none" rotWithShape="true">
                  <a:gsLst>
                    <a:gs pos="0">
                      <a:srgbClr val="FFFFFF">
                        <a:shade val="30000"/>
                        <a:satMod val="115000"/>
                      </a:srgbClr>
                    </a:gs>
                    <a:gs pos="50000">
                      <a:srgbClr val="FFFFFF">
                        <a:shade val="67500"/>
                        <a:satMod val="115000"/>
                      </a:srgbClr>
                    </a:gs>
                    <a:gs pos="100000">
                      <a:srgbClr val="FFFFFF">
                        <a:shade val="100000"/>
                        <a:satMod val="115000"/>
                      </a:srgbClr>
                    </a:gs>
                  </a:gsLst>
                  <a:lin ang="2700000" scaled="true"/>
                  <a:tileRect/>
                </a:gradFill>
                <a:cs typeface="+mn-ea"/>
              </a:endParaRPr>
            </a:p>
          </p:txBody>
        </p:sp>
      </p:grpSp>
      <p:sp>
        <p:nvSpPr>
          <p:cNvPr id="90" name="Freeform 58">
            <a:extLst>
              <a:ext uri="{FF2B5EF4-FFF2-40B4-BE49-F238E27FC236}">
                <a16:creationId id="{A1DF98E5-A76B-E51A-20A7-06443FB0E4B3}"/>
              </a:ext>
            </a:extLst>
          </p:cNvPr>
          <p:cNvSpPr/>
          <p:nvPr userDrawn="true"/>
        </p:nvSpPr>
        <p:spPr bwMode="auto">
          <a:xfrm>
            <a:off x="2537610" y="3698028"/>
            <a:ext cx="247649" cy="302776"/>
          </a:xfrm>
          <a:custGeom>
            <a:gdLst>
              <a:gd name="T0" fmla="*/ 0 w 105"/>
              <a:gd name="T1" fmla="*/ 0 h 128"/>
              <a:gd name="T2" fmla="*/ 49 w 105"/>
              <a:gd name="T3" fmla="*/ 63 h 128"/>
              <a:gd name="T4" fmla="*/ 0 w 105"/>
              <a:gd name="T5" fmla="*/ 128 h 128"/>
              <a:gd name="T6" fmla="*/ 54 w 105"/>
              <a:gd name="T7" fmla="*/ 128 h 128"/>
              <a:gd name="T8" fmla="*/ 105 w 105"/>
              <a:gd name="T9" fmla="*/ 63 h 128"/>
              <a:gd name="T10" fmla="*/ 54 w 105"/>
              <a:gd name="T11" fmla="*/ 0 h 128"/>
              <a:gd name="T12" fmla="*/ 0 w 105"/>
              <a:gd name="T13" fmla="*/ 0 h 12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5" h="128">
                <a:moveTo>
                  <a:pt x="0" y="0"/>
                </a:moveTo>
                <a:lnTo>
                  <a:pt x="49" y="63"/>
                </a:lnTo>
                <a:lnTo>
                  <a:pt x="0" y="128"/>
                </a:lnTo>
                <a:lnTo>
                  <a:pt x="54" y="128"/>
                </a:lnTo>
                <a:lnTo>
                  <a:pt x="105" y="63"/>
                </a:lnTo>
                <a:lnTo>
                  <a:pt x="5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9140"/>
          </a:solidFill>
          <a:ln w="38100">
            <a:noFill/>
          </a:ln>
          <a:effectLst>
            <a:outerShdw blurRad="63500" algn="ctr" rotWithShape="false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gradFill flip="none" rotWithShape="true">
                <a:gsLst>
                  <a:gs pos="0">
                    <a:srgbClr val="FFFFFF">
                      <a:shade val="30000"/>
                      <a:satMod val="115000"/>
                    </a:srgbClr>
                  </a:gs>
                  <a:gs pos="50000">
                    <a:srgbClr val="FFFFFF">
                      <a:shade val="67500"/>
                      <a:satMod val="115000"/>
                    </a:srgbClr>
                  </a:gs>
                  <a:gs pos="100000">
                    <a:srgbClr val="FFFFFF">
                      <a:shade val="100000"/>
                      <a:satMod val="115000"/>
                    </a:srgbClr>
                  </a:gs>
                </a:gsLst>
                <a:lin ang="2700000" scaled="true"/>
                <a:tileRect/>
              </a:gradFill>
              <a:cs typeface="+mn-ea"/>
            </a:endParaRPr>
          </a:p>
        </p:txBody>
      </p:sp>
      <p:sp>
        <p:nvSpPr>
          <p:cNvPr id="91" name="Freeform 59">
            <a:extLst>
              <a:ext uri="{FF2B5EF4-FFF2-40B4-BE49-F238E27FC236}">
                <a16:creationId id="{7E8509C8-F9FC-1862-237F-E0DE1D2033B8}"/>
              </a:ext>
            </a:extLst>
          </p:cNvPr>
          <p:cNvSpPr/>
          <p:nvPr userDrawn="true"/>
        </p:nvSpPr>
        <p:spPr bwMode="auto">
          <a:xfrm>
            <a:off x="4666976" y="3698028"/>
            <a:ext cx="247649" cy="302776"/>
          </a:xfrm>
          <a:custGeom>
            <a:gdLst>
              <a:gd name="T0" fmla="*/ 0 w 105"/>
              <a:gd name="T1" fmla="*/ 0 h 128"/>
              <a:gd name="T2" fmla="*/ 49 w 105"/>
              <a:gd name="T3" fmla="*/ 63 h 128"/>
              <a:gd name="T4" fmla="*/ 0 w 105"/>
              <a:gd name="T5" fmla="*/ 128 h 128"/>
              <a:gd name="T6" fmla="*/ 54 w 105"/>
              <a:gd name="T7" fmla="*/ 128 h 128"/>
              <a:gd name="T8" fmla="*/ 105 w 105"/>
              <a:gd name="T9" fmla="*/ 63 h 128"/>
              <a:gd name="T10" fmla="*/ 54 w 105"/>
              <a:gd name="T11" fmla="*/ 0 h 128"/>
              <a:gd name="T12" fmla="*/ 0 w 105"/>
              <a:gd name="T13" fmla="*/ 0 h 12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5" h="128">
                <a:moveTo>
                  <a:pt x="0" y="0"/>
                </a:moveTo>
                <a:lnTo>
                  <a:pt x="49" y="63"/>
                </a:lnTo>
                <a:lnTo>
                  <a:pt x="0" y="128"/>
                </a:lnTo>
                <a:lnTo>
                  <a:pt x="54" y="128"/>
                </a:lnTo>
                <a:lnTo>
                  <a:pt x="105" y="63"/>
                </a:lnTo>
                <a:lnTo>
                  <a:pt x="5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4C41"/>
          </a:solidFill>
          <a:ln>
            <a:noFill/>
          </a:ln>
          <a:effectLst>
            <a:outerShdw blurRad="63500" algn="ctr" rotWithShape="false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gradFill flip="none" rotWithShape="true">
                <a:gsLst>
                  <a:gs pos="0">
                    <a:srgbClr val="FFFFFF">
                      <a:shade val="30000"/>
                      <a:satMod val="115000"/>
                    </a:srgbClr>
                  </a:gs>
                  <a:gs pos="50000">
                    <a:srgbClr val="FFFFFF">
                      <a:shade val="67500"/>
                      <a:satMod val="115000"/>
                    </a:srgbClr>
                  </a:gs>
                  <a:gs pos="100000">
                    <a:srgbClr val="FFFFFF">
                      <a:shade val="100000"/>
                      <a:satMod val="115000"/>
                    </a:srgbClr>
                  </a:gs>
                </a:gsLst>
                <a:lin ang="2700000" scaled="true"/>
                <a:tileRect/>
              </a:gradFill>
              <a:cs typeface="+mn-ea"/>
            </a:endParaRPr>
          </a:p>
        </p:txBody>
      </p:sp>
      <p:sp>
        <p:nvSpPr>
          <p:cNvPr id="92" name="Freeform 60">
            <a:extLst>
              <a:ext uri="{FF2B5EF4-FFF2-40B4-BE49-F238E27FC236}">
                <a16:creationId id="{373D854A-4E68-DF2B-3883-6BB12F950CEA}"/>
              </a:ext>
            </a:extLst>
          </p:cNvPr>
          <p:cNvSpPr/>
          <p:nvPr userDrawn="true"/>
        </p:nvSpPr>
        <p:spPr bwMode="auto">
          <a:xfrm>
            <a:off x="7460974" y="3698028"/>
            <a:ext cx="251883" cy="302776"/>
          </a:xfrm>
          <a:custGeom>
            <a:gdLst>
              <a:gd name="T0" fmla="*/ 0 w 106"/>
              <a:gd name="T1" fmla="*/ 0 h 128"/>
              <a:gd name="T2" fmla="*/ 50 w 106"/>
              <a:gd name="T3" fmla="*/ 63 h 128"/>
              <a:gd name="T4" fmla="*/ 0 w 106"/>
              <a:gd name="T5" fmla="*/ 128 h 128"/>
              <a:gd name="T6" fmla="*/ 55 w 106"/>
              <a:gd name="T7" fmla="*/ 128 h 128"/>
              <a:gd name="T8" fmla="*/ 106 w 106"/>
              <a:gd name="T9" fmla="*/ 63 h 128"/>
              <a:gd name="T10" fmla="*/ 55 w 106"/>
              <a:gd name="T11" fmla="*/ 0 h 128"/>
              <a:gd name="T12" fmla="*/ 0 w 106"/>
              <a:gd name="T13" fmla="*/ 0 h 12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6" h="128">
                <a:moveTo>
                  <a:pt x="0" y="0"/>
                </a:moveTo>
                <a:lnTo>
                  <a:pt x="50" y="63"/>
                </a:lnTo>
                <a:lnTo>
                  <a:pt x="0" y="128"/>
                </a:lnTo>
                <a:lnTo>
                  <a:pt x="55" y="128"/>
                </a:lnTo>
                <a:lnTo>
                  <a:pt x="106" y="63"/>
                </a:lnTo>
                <a:lnTo>
                  <a:pt x="5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4C41"/>
          </a:solidFill>
          <a:ln>
            <a:noFill/>
          </a:ln>
          <a:effectLst>
            <a:outerShdw blurRad="63500" algn="ctr" rotWithShape="false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gradFill flip="none" rotWithShape="true">
                <a:gsLst>
                  <a:gs pos="0">
                    <a:srgbClr val="FFFFFF">
                      <a:shade val="30000"/>
                      <a:satMod val="115000"/>
                    </a:srgbClr>
                  </a:gs>
                  <a:gs pos="50000">
                    <a:srgbClr val="FFFFFF">
                      <a:shade val="67500"/>
                      <a:satMod val="115000"/>
                    </a:srgbClr>
                  </a:gs>
                  <a:gs pos="100000">
                    <a:srgbClr val="FFFFFF">
                      <a:shade val="100000"/>
                      <a:satMod val="115000"/>
                    </a:srgbClr>
                  </a:gs>
                </a:gsLst>
                <a:lin ang="2700000" scaled="true"/>
                <a:tileRect/>
              </a:gradFill>
              <a:cs typeface="+mn-ea"/>
            </a:endParaRPr>
          </a:p>
        </p:txBody>
      </p:sp>
      <p:sp>
        <p:nvSpPr>
          <p:cNvPr id="93" name="Freeform 61">
            <a:extLst>
              <a:ext uri="{FF2B5EF4-FFF2-40B4-BE49-F238E27FC236}">
                <a16:creationId id="{3C385247-2089-C21C-79FB-6F7C60283BD0}"/>
              </a:ext>
            </a:extLst>
          </p:cNvPr>
          <p:cNvSpPr/>
          <p:nvPr userDrawn="true"/>
        </p:nvSpPr>
        <p:spPr bwMode="auto">
          <a:xfrm>
            <a:off x="9573410" y="3698028"/>
            <a:ext cx="247649" cy="302776"/>
          </a:xfrm>
          <a:custGeom>
            <a:gdLst>
              <a:gd name="T0" fmla="*/ 0 w 105"/>
              <a:gd name="T1" fmla="*/ 0 h 128"/>
              <a:gd name="T2" fmla="*/ 49 w 105"/>
              <a:gd name="T3" fmla="*/ 63 h 128"/>
              <a:gd name="T4" fmla="*/ 0 w 105"/>
              <a:gd name="T5" fmla="*/ 128 h 128"/>
              <a:gd name="T6" fmla="*/ 54 w 105"/>
              <a:gd name="T7" fmla="*/ 128 h 128"/>
              <a:gd name="T8" fmla="*/ 105 w 105"/>
              <a:gd name="T9" fmla="*/ 63 h 128"/>
              <a:gd name="T10" fmla="*/ 54 w 105"/>
              <a:gd name="T11" fmla="*/ 0 h 128"/>
              <a:gd name="T12" fmla="*/ 0 w 105"/>
              <a:gd name="T13" fmla="*/ 0 h 12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5" h="128">
                <a:moveTo>
                  <a:pt x="0" y="0"/>
                </a:moveTo>
                <a:lnTo>
                  <a:pt x="49" y="63"/>
                </a:lnTo>
                <a:lnTo>
                  <a:pt x="0" y="128"/>
                </a:lnTo>
                <a:lnTo>
                  <a:pt x="54" y="128"/>
                </a:lnTo>
                <a:lnTo>
                  <a:pt x="105" y="63"/>
                </a:lnTo>
                <a:lnTo>
                  <a:pt x="5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9140"/>
          </a:solidFill>
          <a:ln w="38100">
            <a:noFill/>
          </a:ln>
          <a:effectLst>
            <a:outerShdw blurRad="63500" algn="ctr" rotWithShape="false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gradFill flip="none" rotWithShape="true">
                <a:gsLst>
                  <a:gs pos="0">
                    <a:srgbClr val="FFFFFF">
                      <a:shade val="30000"/>
                      <a:satMod val="115000"/>
                    </a:srgbClr>
                  </a:gs>
                  <a:gs pos="50000">
                    <a:srgbClr val="FFFFFF">
                      <a:shade val="67500"/>
                      <a:satMod val="115000"/>
                    </a:srgbClr>
                  </a:gs>
                  <a:gs pos="100000">
                    <a:srgbClr val="FFFFFF">
                      <a:shade val="100000"/>
                      <a:satMod val="115000"/>
                    </a:srgbClr>
                  </a:gs>
                </a:gsLst>
                <a:lin ang="2700000" scaled="true"/>
                <a:tileRect/>
              </a:gradFill>
              <a:cs typeface="+mn-ea"/>
            </a:endParaRPr>
          </a:p>
        </p:txBody>
      </p:sp>
      <p:sp>
        <p:nvSpPr>
          <p:cNvPr id="94" name="Freeform 62">
            <a:extLst>
              <a:ext uri="{FF2B5EF4-FFF2-40B4-BE49-F238E27FC236}">
                <a16:creationId id="{26E41EE8-4C28-73A4-A935-471D2874D31B}"/>
              </a:ext>
            </a:extLst>
          </p:cNvPr>
          <p:cNvSpPr/>
          <p:nvPr userDrawn="true"/>
        </p:nvSpPr>
        <p:spPr bwMode="auto">
          <a:xfrm>
            <a:off x="3419590" y="3590046"/>
            <a:ext cx="433133" cy="529328"/>
          </a:xfrm>
          <a:custGeom>
            <a:gdLst>
              <a:gd name="T0" fmla="*/ 112 w 112"/>
              <a:gd name="T1" fmla="*/ 93 h 138"/>
              <a:gd name="T2" fmla="*/ 112 w 112"/>
              <a:gd name="T3" fmla="*/ 92 h 138"/>
              <a:gd name="T4" fmla="*/ 112 w 112"/>
              <a:gd name="T5" fmla="*/ 35 h 138"/>
              <a:gd name="T6" fmla="*/ 104 w 112"/>
              <a:gd name="T7" fmla="*/ 26 h 138"/>
              <a:gd name="T8" fmla="*/ 98 w 112"/>
              <a:gd name="T9" fmla="*/ 35 h 138"/>
              <a:gd name="T10" fmla="*/ 98 w 112"/>
              <a:gd name="T11" fmla="*/ 66 h 138"/>
              <a:gd name="T12" fmla="*/ 90 w 112"/>
              <a:gd name="T13" fmla="*/ 60 h 138"/>
              <a:gd name="T14" fmla="*/ 90 w 112"/>
              <a:gd name="T15" fmla="*/ 10 h 138"/>
              <a:gd name="T16" fmla="*/ 82 w 112"/>
              <a:gd name="T17" fmla="*/ 0 h 138"/>
              <a:gd name="T18" fmla="*/ 74 w 112"/>
              <a:gd name="T19" fmla="*/ 10 h 138"/>
              <a:gd name="T20" fmla="*/ 74 w 112"/>
              <a:gd name="T21" fmla="*/ 55 h 138"/>
              <a:gd name="T22" fmla="*/ 69 w 112"/>
              <a:gd name="T23" fmla="*/ 55 h 138"/>
              <a:gd name="T24" fmla="*/ 66 w 112"/>
              <a:gd name="T25" fmla="*/ 55 h 138"/>
              <a:gd name="T26" fmla="*/ 66 w 112"/>
              <a:gd name="T27" fmla="*/ 9 h 138"/>
              <a:gd name="T28" fmla="*/ 59 w 112"/>
              <a:gd name="T29" fmla="*/ 0 h 138"/>
              <a:gd name="T30" fmla="*/ 52 w 112"/>
              <a:gd name="T31" fmla="*/ 9 h 138"/>
              <a:gd name="T32" fmla="*/ 52 w 112"/>
              <a:gd name="T33" fmla="*/ 58 h 138"/>
              <a:gd name="T34" fmla="*/ 44 w 112"/>
              <a:gd name="T35" fmla="*/ 63 h 138"/>
              <a:gd name="T36" fmla="*/ 44 w 112"/>
              <a:gd name="T37" fmla="*/ 31 h 138"/>
              <a:gd name="T38" fmla="*/ 37 w 112"/>
              <a:gd name="T39" fmla="*/ 21 h 138"/>
              <a:gd name="T40" fmla="*/ 30 w 112"/>
              <a:gd name="T41" fmla="*/ 31 h 138"/>
              <a:gd name="T42" fmla="*/ 30 w 112"/>
              <a:gd name="T43" fmla="*/ 87 h 138"/>
              <a:gd name="T44" fmla="*/ 20 w 112"/>
              <a:gd name="T45" fmla="*/ 77 h 138"/>
              <a:gd name="T46" fmla="*/ 4 w 112"/>
              <a:gd name="T47" fmla="*/ 77 h 138"/>
              <a:gd name="T48" fmla="*/ 4 w 112"/>
              <a:gd name="T49" fmla="*/ 92 h 138"/>
              <a:gd name="T50" fmla="*/ 37 w 112"/>
              <a:gd name="T51" fmla="*/ 124 h 138"/>
              <a:gd name="T52" fmla="*/ 39 w 112"/>
              <a:gd name="T53" fmla="*/ 125 h 138"/>
              <a:gd name="T54" fmla="*/ 69 w 112"/>
              <a:gd name="T55" fmla="*/ 138 h 138"/>
              <a:gd name="T56" fmla="*/ 112 w 112"/>
              <a:gd name="T57" fmla="*/ 97 h 138"/>
              <a:gd name="T58" fmla="*/ 112 w 112"/>
              <a:gd name="T59" fmla="*/ 93 h 13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12" h="138">
                <a:moveTo>
                  <a:pt x="112" y="93"/>
                </a:moveTo>
                <a:cubicBezTo>
                  <a:pt x="112" y="93"/>
                  <a:pt x="112" y="92"/>
                  <a:pt x="112" y="92"/>
                </a:cubicBezTo>
                <a:cubicBezTo>
                  <a:pt x="112" y="35"/>
                  <a:pt x="112" y="35"/>
                  <a:pt x="112" y="35"/>
                </a:cubicBezTo>
                <a:cubicBezTo>
                  <a:pt x="112" y="29"/>
                  <a:pt x="108" y="26"/>
                  <a:pt x="104" y="26"/>
                </a:cubicBezTo>
                <a:cubicBezTo>
                  <a:pt x="100" y="26"/>
                  <a:pt x="98" y="29"/>
                  <a:pt x="98" y="35"/>
                </a:cubicBezTo>
                <a:cubicBezTo>
                  <a:pt x="98" y="66"/>
                  <a:pt x="98" y="66"/>
                  <a:pt x="98" y="66"/>
                </a:cubicBezTo>
                <a:cubicBezTo>
                  <a:pt x="96" y="64"/>
                  <a:pt x="92" y="61"/>
                  <a:pt x="90" y="60"/>
                </a:cubicBezTo>
                <a:cubicBezTo>
                  <a:pt x="90" y="10"/>
                  <a:pt x="90" y="10"/>
                  <a:pt x="90" y="10"/>
                </a:cubicBezTo>
                <a:cubicBezTo>
                  <a:pt x="90" y="4"/>
                  <a:pt x="86" y="0"/>
                  <a:pt x="82" y="0"/>
                </a:cubicBezTo>
                <a:cubicBezTo>
                  <a:pt x="77" y="0"/>
                  <a:pt x="74" y="4"/>
                  <a:pt x="74" y="10"/>
                </a:cubicBezTo>
                <a:cubicBezTo>
                  <a:pt x="74" y="55"/>
                  <a:pt x="74" y="55"/>
                  <a:pt x="74" y="55"/>
                </a:cubicBezTo>
                <a:cubicBezTo>
                  <a:pt x="72" y="55"/>
                  <a:pt x="71" y="55"/>
                  <a:pt x="69" y="55"/>
                </a:cubicBezTo>
                <a:cubicBezTo>
                  <a:pt x="68" y="55"/>
                  <a:pt x="67" y="55"/>
                  <a:pt x="66" y="55"/>
                </a:cubicBezTo>
                <a:cubicBezTo>
                  <a:pt x="66" y="9"/>
                  <a:pt x="66" y="9"/>
                  <a:pt x="66" y="9"/>
                </a:cubicBezTo>
                <a:cubicBezTo>
                  <a:pt x="66" y="4"/>
                  <a:pt x="64" y="0"/>
                  <a:pt x="59" y="0"/>
                </a:cubicBezTo>
                <a:cubicBezTo>
                  <a:pt x="55" y="0"/>
                  <a:pt x="52" y="3"/>
                  <a:pt x="52" y="9"/>
                </a:cubicBezTo>
                <a:cubicBezTo>
                  <a:pt x="52" y="58"/>
                  <a:pt x="52" y="58"/>
                  <a:pt x="52" y="58"/>
                </a:cubicBezTo>
                <a:cubicBezTo>
                  <a:pt x="50" y="59"/>
                  <a:pt x="46" y="62"/>
                  <a:pt x="44" y="63"/>
                </a:cubicBezTo>
                <a:cubicBezTo>
                  <a:pt x="44" y="31"/>
                  <a:pt x="44" y="31"/>
                  <a:pt x="44" y="31"/>
                </a:cubicBezTo>
                <a:cubicBezTo>
                  <a:pt x="44" y="25"/>
                  <a:pt x="42" y="21"/>
                  <a:pt x="37" y="21"/>
                </a:cubicBezTo>
                <a:cubicBezTo>
                  <a:pt x="32" y="21"/>
                  <a:pt x="30" y="25"/>
                  <a:pt x="30" y="31"/>
                </a:cubicBezTo>
                <a:cubicBezTo>
                  <a:pt x="30" y="87"/>
                  <a:pt x="30" y="87"/>
                  <a:pt x="30" y="87"/>
                </a:cubicBezTo>
                <a:cubicBezTo>
                  <a:pt x="20" y="77"/>
                  <a:pt x="20" y="77"/>
                  <a:pt x="20" y="77"/>
                </a:cubicBezTo>
                <a:cubicBezTo>
                  <a:pt x="16" y="73"/>
                  <a:pt x="9" y="73"/>
                  <a:pt x="4" y="77"/>
                </a:cubicBezTo>
                <a:cubicBezTo>
                  <a:pt x="0" y="81"/>
                  <a:pt x="0" y="88"/>
                  <a:pt x="4" y="92"/>
                </a:cubicBezTo>
                <a:cubicBezTo>
                  <a:pt x="37" y="124"/>
                  <a:pt x="37" y="124"/>
                  <a:pt x="37" y="124"/>
                </a:cubicBezTo>
                <a:cubicBezTo>
                  <a:pt x="38" y="125"/>
                  <a:pt x="38" y="125"/>
                  <a:pt x="39" y="125"/>
                </a:cubicBezTo>
                <a:cubicBezTo>
                  <a:pt x="46" y="133"/>
                  <a:pt x="57" y="138"/>
                  <a:pt x="69" y="138"/>
                </a:cubicBezTo>
                <a:cubicBezTo>
                  <a:pt x="93" y="138"/>
                  <a:pt x="112" y="120"/>
                  <a:pt x="112" y="97"/>
                </a:cubicBezTo>
                <a:cubicBezTo>
                  <a:pt x="112" y="95"/>
                  <a:pt x="112" y="94"/>
                  <a:pt x="112" y="9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400">
              <a:solidFill>
                <a:srgbClr val="000000"/>
              </a:solidFill>
              <a:cs typeface="+mn-ea"/>
            </a:endParaRPr>
          </a:p>
        </p:txBody>
      </p:sp>
      <p:grpSp>
        <p:nvGrpSpPr>
          <p:cNvPr id="95" name="Group 83">
            <a:extLst>
              <a:ext uri="{FF2B5EF4-FFF2-40B4-BE49-F238E27FC236}">
                <a16:creationId id="{84C21D88-0D45-3686-A410-CC281C9BE68C}"/>
              </a:ext>
            </a:extLst>
          </p:cNvPr>
          <p:cNvGrpSpPr/>
          <p:nvPr userDrawn="true"/>
        </p:nvGrpSpPr>
        <p:grpSpPr bwMode="auto">
          <a:xfrm>
            <a:off x="1462341" y="3632391"/>
            <a:ext cx="503767" cy="444637"/>
            <a:chOff x="669" y="1621"/>
            <a:chExt cx="238" cy="210"/>
          </a:xfrm>
          <a:solidFill>
            <a:schemeClr val="bg1"/>
          </a:solidFill>
        </p:grpSpPr>
        <p:sp>
          <p:nvSpPr>
            <p:cNvPr id="115" name="Freeform 63">
              <a:extLst>
                <a:ext uri="{FF2B5EF4-FFF2-40B4-BE49-F238E27FC236}">
                  <a16:creationId id="{F1D06799-A2F1-279F-3A2E-693D084991B3}"/>
                </a:ext>
              </a:extLst>
            </p:cNvPr>
            <p:cNvSpPr>
              <a:spLocks noEditPoints="true"/>
            </p:cNvSpPr>
            <p:nvPr userDrawn="true"/>
          </p:nvSpPr>
          <p:spPr bwMode="auto">
            <a:xfrm>
              <a:off x="669" y="1621"/>
              <a:ext cx="165" cy="210"/>
            </a:xfrm>
            <a:custGeom>
              <a:gdLst>
                <a:gd name="T0" fmla="*/ 42 w 84"/>
                <a:gd name="T1" fmla="*/ 47 h 107"/>
                <a:gd name="T2" fmla="*/ 0 w 84"/>
                <a:gd name="T3" fmla="*/ 104 h 107"/>
                <a:gd name="T4" fmla="*/ 0 w 84"/>
                <a:gd name="T5" fmla="*/ 107 h 107"/>
                <a:gd name="T6" fmla="*/ 84 w 84"/>
                <a:gd name="T7" fmla="*/ 107 h 107"/>
                <a:gd name="T8" fmla="*/ 84 w 84"/>
                <a:gd name="T9" fmla="*/ 104 h 107"/>
                <a:gd name="T10" fmla="*/ 42 w 84"/>
                <a:gd name="T11" fmla="*/ 47 h 107"/>
                <a:gd name="T12" fmla="*/ 42 w 84"/>
                <a:gd name="T13" fmla="*/ 41 h 107"/>
                <a:gd name="T14" fmla="*/ 63 w 84"/>
                <a:gd name="T15" fmla="*/ 20 h 107"/>
                <a:gd name="T16" fmla="*/ 42 w 84"/>
                <a:gd name="T17" fmla="*/ 0 h 107"/>
                <a:gd name="T18" fmla="*/ 21 w 84"/>
                <a:gd name="T19" fmla="*/ 20 h 107"/>
                <a:gd name="T20" fmla="*/ 42 w 84"/>
                <a:gd name="T21" fmla="*/ 41 h 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" h="107">
                  <a:moveTo>
                    <a:pt x="42" y="47"/>
                  </a:moveTo>
                  <a:cubicBezTo>
                    <a:pt x="18" y="47"/>
                    <a:pt x="0" y="73"/>
                    <a:pt x="0" y="104"/>
                  </a:cubicBezTo>
                  <a:cubicBezTo>
                    <a:pt x="0" y="105"/>
                    <a:pt x="0" y="106"/>
                    <a:pt x="0" y="107"/>
                  </a:cubicBezTo>
                  <a:cubicBezTo>
                    <a:pt x="84" y="107"/>
                    <a:pt x="84" y="107"/>
                    <a:pt x="84" y="107"/>
                  </a:cubicBezTo>
                  <a:cubicBezTo>
                    <a:pt x="84" y="106"/>
                    <a:pt x="84" y="105"/>
                    <a:pt x="84" y="104"/>
                  </a:cubicBezTo>
                  <a:cubicBezTo>
                    <a:pt x="84" y="73"/>
                    <a:pt x="65" y="47"/>
                    <a:pt x="42" y="47"/>
                  </a:cubicBezTo>
                  <a:close/>
                  <a:moveTo>
                    <a:pt x="42" y="41"/>
                  </a:moveTo>
                  <a:cubicBezTo>
                    <a:pt x="54" y="41"/>
                    <a:pt x="63" y="32"/>
                    <a:pt x="63" y="20"/>
                  </a:cubicBezTo>
                  <a:cubicBezTo>
                    <a:pt x="63" y="9"/>
                    <a:pt x="54" y="0"/>
                    <a:pt x="42" y="0"/>
                  </a:cubicBezTo>
                  <a:cubicBezTo>
                    <a:pt x="30" y="0"/>
                    <a:pt x="21" y="9"/>
                    <a:pt x="21" y="20"/>
                  </a:cubicBezTo>
                  <a:cubicBezTo>
                    <a:pt x="21" y="32"/>
                    <a:pt x="30" y="41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false" eaLnBrk="true" latinLnBrk="false" hangingPunct="true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false" eaLnBrk="true" latinLnBrk="false" hangingPunct="true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false" eaLnBrk="true" latinLnBrk="false" hangingPunct="true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false" eaLnBrk="true" latinLnBrk="false" hangingPunct="true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false" eaLnBrk="true" latinLnBrk="false" hangingPunct="true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false" eaLnBrk="true" latinLnBrk="false" hangingPunct="true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false" eaLnBrk="true" latinLnBrk="false" hangingPunct="true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false" eaLnBrk="true" latinLnBrk="false" hangingPunct="true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false" eaLnBrk="true" latinLnBrk="false" hangingPunct="true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>
                <a:solidFill>
                  <a:srgbClr val="000000"/>
                </a:solidFill>
                <a:cs typeface="+mn-ea"/>
              </a:endParaRPr>
            </a:p>
          </p:txBody>
        </p:sp>
        <p:sp>
          <p:nvSpPr>
            <p:cNvPr id="116" name="Freeform 64">
              <a:extLst>
                <a:ext uri="{FF2B5EF4-FFF2-40B4-BE49-F238E27FC236}">
                  <a16:creationId id="{4B6E5B82-1913-1714-5C94-AB2D477DA596}"/>
                </a:ext>
              </a:extLst>
            </p:cNvPr>
            <p:cNvSpPr>
              <a:spLocks noEditPoints="true"/>
            </p:cNvSpPr>
            <p:nvPr userDrawn="true"/>
          </p:nvSpPr>
          <p:spPr bwMode="auto">
            <a:xfrm>
              <a:off x="824" y="1689"/>
              <a:ext cx="83" cy="142"/>
            </a:xfrm>
            <a:custGeom>
              <a:gdLst>
                <a:gd name="T0" fmla="*/ 14 w 42"/>
                <a:gd name="T1" fmla="*/ 32 h 72"/>
                <a:gd name="T2" fmla="*/ 8 w 42"/>
                <a:gd name="T3" fmla="*/ 33 h 72"/>
                <a:gd name="T4" fmla="*/ 17 w 42"/>
                <a:gd name="T5" fmla="*/ 69 h 72"/>
                <a:gd name="T6" fmla="*/ 17 w 42"/>
                <a:gd name="T7" fmla="*/ 72 h 72"/>
                <a:gd name="T8" fmla="*/ 42 w 42"/>
                <a:gd name="T9" fmla="*/ 72 h 72"/>
                <a:gd name="T10" fmla="*/ 42 w 42"/>
                <a:gd name="T11" fmla="*/ 70 h 72"/>
                <a:gd name="T12" fmla="*/ 14 w 42"/>
                <a:gd name="T13" fmla="*/ 32 h 72"/>
                <a:gd name="T14" fmla="*/ 29 w 42"/>
                <a:gd name="T15" fmla="*/ 14 h 72"/>
                <a:gd name="T16" fmla="*/ 15 w 42"/>
                <a:gd name="T17" fmla="*/ 0 h 72"/>
                <a:gd name="T18" fmla="*/ 0 w 42"/>
                <a:gd name="T19" fmla="*/ 14 h 72"/>
                <a:gd name="T20" fmla="*/ 15 w 42"/>
                <a:gd name="T21" fmla="*/ 28 h 72"/>
                <a:gd name="T22" fmla="*/ 29 w 42"/>
                <a:gd name="T23" fmla="*/ 14 h 7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" h="72">
                  <a:moveTo>
                    <a:pt x="14" y="32"/>
                  </a:moveTo>
                  <a:cubicBezTo>
                    <a:pt x="12" y="32"/>
                    <a:pt x="10" y="32"/>
                    <a:pt x="8" y="33"/>
                  </a:cubicBezTo>
                  <a:cubicBezTo>
                    <a:pt x="14" y="43"/>
                    <a:pt x="17" y="56"/>
                    <a:pt x="17" y="69"/>
                  </a:cubicBezTo>
                  <a:cubicBezTo>
                    <a:pt x="17" y="70"/>
                    <a:pt x="17" y="71"/>
                    <a:pt x="17" y="72"/>
                  </a:cubicBezTo>
                  <a:cubicBezTo>
                    <a:pt x="42" y="72"/>
                    <a:pt x="42" y="72"/>
                    <a:pt x="42" y="72"/>
                  </a:cubicBezTo>
                  <a:cubicBezTo>
                    <a:pt x="42" y="72"/>
                    <a:pt x="42" y="71"/>
                    <a:pt x="42" y="70"/>
                  </a:cubicBezTo>
                  <a:cubicBezTo>
                    <a:pt x="42" y="49"/>
                    <a:pt x="30" y="32"/>
                    <a:pt x="14" y="32"/>
                  </a:cubicBezTo>
                  <a:close/>
                  <a:moveTo>
                    <a:pt x="29" y="14"/>
                  </a:moveTo>
                  <a:cubicBezTo>
                    <a:pt x="29" y="7"/>
                    <a:pt x="22" y="0"/>
                    <a:pt x="15" y="0"/>
                  </a:cubicBezTo>
                  <a:cubicBezTo>
                    <a:pt x="7" y="0"/>
                    <a:pt x="0" y="7"/>
                    <a:pt x="0" y="14"/>
                  </a:cubicBezTo>
                  <a:cubicBezTo>
                    <a:pt x="0" y="22"/>
                    <a:pt x="7" y="28"/>
                    <a:pt x="15" y="28"/>
                  </a:cubicBezTo>
                  <a:cubicBezTo>
                    <a:pt x="22" y="28"/>
                    <a:pt x="29" y="22"/>
                    <a:pt x="29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false" eaLnBrk="true" latinLnBrk="false" hangingPunct="true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false" eaLnBrk="true" latinLnBrk="false" hangingPunct="true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false" eaLnBrk="true" latinLnBrk="false" hangingPunct="true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false" eaLnBrk="true" latinLnBrk="false" hangingPunct="true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false" eaLnBrk="true" latinLnBrk="false" hangingPunct="true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false" eaLnBrk="true" latinLnBrk="false" hangingPunct="true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false" eaLnBrk="true" latinLnBrk="false" hangingPunct="true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false" eaLnBrk="true" latinLnBrk="false" hangingPunct="true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false" eaLnBrk="true" latinLnBrk="false" hangingPunct="true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>
                <a:solidFill>
                  <a:srgbClr val="000000"/>
                </a:solidFill>
                <a:cs typeface="+mn-ea"/>
              </a:endParaRPr>
            </a:p>
          </p:txBody>
        </p:sp>
      </p:grpSp>
      <p:grpSp>
        <p:nvGrpSpPr>
          <p:cNvPr id="96" name="Group 84">
            <a:extLst>
              <a:ext uri="{FF2B5EF4-FFF2-40B4-BE49-F238E27FC236}">
                <a16:creationId id="{86319F8B-9D92-964D-F395-6D6D722709B6}"/>
              </a:ext>
            </a:extLst>
          </p:cNvPr>
          <p:cNvGrpSpPr/>
          <p:nvPr userDrawn="true"/>
        </p:nvGrpSpPr>
        <p:grpSpPr bwMode="auto">
          <a:xfrm>
            <a:off x="5795157" y="3424894"/>
            <a:ext cx="872067" cy="857515"/>
            <a:chOff x="2660" y="1557"/>
            <a:chExt cx="412" cy="405"/>
          </a:xfrm>
          <a:solidFill>
            <a:schemeClr val="bg1"/>
          </a:solidFill>
        </p:grpSpPr>
        <p:sp>
          <p:nvSpPr>
            <p:cNvPr id="109" name="Freeform 69">
              <a:extLst>
                <a:ext uri="{FF2B5EF4-FFF2-40B4-BE49-F238E27FC236}">
                  <a16:creationId id="{5E3D20E8-7235-B637-2095-F54983D99DC0}"/>
                </a:ext>
              </a:extLst>
            </p:cNvPr>
            <p:cNvSpPr>
              <a:spLocks noEditPoints="true"/>
            </p:cNvSpPr>
            <p:nvPr userDrawn="true"/>
          </p:nvSpPr>
          <p:spPr bwMode="auto">
            <a:xfrm>
              <a:off x="2660" y="1557"/>
              <a:ext cx="412" cy="405"/>
            </a:xfrm>
            <a:custGeom>
              <a:gdLst>
                <a:gd name="T0" fmla="*/ 0 w 210"/>
                <a:gd name="T1" fmla="*/ 103 h 206"/>
                <a:gd name="T2" fmla="*/ 105 w 210"/>
                <a:gd name="T3" fmla="*/ 0 h 206"/>
                <a:gd name="T4" fmla="*/ 105 w 210"/>
                <a:gd name="T5" fmla="*/ 0 h 206"/>
                <a:gd name="T6" fmla="*/ 210 w 210"/>
                <a:gd name="T7" fmla="*/ 103 h 206"/>
                <a:gd name="T8" fmla="*/ 210 w 210"/>
                <a:gd name="T9" fmla="*/ 103 h 206"/>
                <a:gd name="T10" fmla="*/ 105 w 210"/>
                <a:gd name="T11" fmla="*/ 206 h 206"/>
                <a:gd name="T12" fmla="*/ 105 w 210"/>
                <a:gd name="T13" fmla="*/ 206 h 206"/>
                <a:gd name="T14" fmla="*/ 0 w 210"/>
                <a:gd name="T15" fmla="*/ 103 h 206"/>
                <a:gd name="T16" fmla="*/ 19 w 210"/>
                <a:gd name="T17" fmla="*/ 103 h 206"/>
                <a:gd name="T18" fmla="*/ 105 w 210"/>
                <a:gd name="T19" fmla="*/ 187 h 206"/>
                <a:gd name="T20" fmla="*/ 105 w 210"/>
                <a:gd name="T21" fmla="*/ 187 h 206"/>
                <a:gd name="T22" fmla="*/ 191 w 210"/>
                <a:gd name="T23" fmla="*/ 103 h 206"/>
                <a:gd name="T24" fmla="*/ 191 w 210"/>
                <a:gd name="T25" fmla="*/ 103 h 206"/>
                <a:gd name="T26" fmla="*/ 105 w 210"/>
                <a:gd name="T27" fmla="*/ 19 h 206"/>
                <a:gd name="T28" fmla="*/ 105 w 210"/>
                <a:gd name="T29" fmla="*/ 19 h 206"/>
                <a:gd name="T30" fmla="*/ 19 w 210"/>
                <a:gd name="T31" fmla="*/ 103 h 20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0" h="206">
                  <a:moveTo>
                    <a:pt x="0" y="103"/>
                  </a:moveTo>
                  <a:cubicBezTo>
                    <a:pt x="0" y="47"/>
                    <a:pt x="47" y="0"/>
                    <a:pt x="105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63" y="0"/>
                    <a:pt x="210" y="47"/>
                    <a:pt x="210" y="103"/>
                  </a:cubicBezTo>
                  <a:cubicBezTo>
                    <a:pt x="210" y="103"/>
                    <a:pt x="210" y="103"/>
                    <a:pt x="210" y="103"/>
                  </a:cubicBezTo>
                  <a:cubicBezTo>
                    <a:pt x="210" y="160"/>
                    <a:pt x="163" y="206"/>
                    <a:pt x="105" y="206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47" y="206"/>
                    <a:pt x="0" y="160"/>
                    <a:pt x="0" y="103"/>
                  </a:cubicBezTo>
                  <a:close/>
                  <a:moveTo>
                    <a:pt x="19" y="103"/>
                  </a:moveTo>
                  <a:cubicBezTo>
                    <a:pt x="19" y="150"/>
                    <a:pt x="57" y="187"/>
                    <a:pt x="105" y="187"/>
                  </a:cubicBezTo>
                  <a:cubicBezTo>
                    <a:pt x="105" y="187"/>
                    <a:pt x="105" y="187"/>
                    <a:pt x="105" y="187"/>
                  </a:cubicBezTo>
                  <a:cubicBezTo>
                    <a:pt x="153" y="187"/>
                    <a:pt x="191" y="150"/>
                    <a:pt x="191" y="103"/>
                  </a:cubicBezTo>
                  <a:cubicBezTo>
                    <a:pt x="191" y="103"/>
                    <a:pt x="191" y="103"/>
                    <a:pt x="191" y="103"/>
                  </a:cubicBezTo>
                  <a:cubicBezTo>
                    <a:pt x="191" y="57"/>
                    <a:pt x="153" y="19"/>
                    <a:pt x="105" y="19"/>
                  </a:cubicBezTo>
                  <a:cubicBezTo>
                    <a:pt x="105" y="19"/>
                    <a:pt x="105" y="19"/>
                    <a:pt x="105" y="19"/>
                  </a:cubicBezTo>
                  <a:cubicBezTo>
                    <a:pt x="57" y="19"/>
                    <a:pt x="19" y="57"/>
                    <a:pt x="19" y="1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false" eaLnBrk="true" latinLnBrk="false" hangingPunct="true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false" eaLnBrk="true" latinLnBrk="false" hangingPunct="true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false" eaLnBrk="true" latinLnBrk="false" hangingPunct="true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false" eaLnBrk="true" latinLnBrk="false" hangingPunct="true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false" eaLnBrk="true" latinLnBrk="false" hangingPunct="true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false" eaLnBrk="true" latinLnBrk="false" hangingPunct="true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false" eaLnBrk="true" latinLnBrk="false" hangingPunct="true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false" eaLnBrk="true" latinLnBrk="false" hangingPunct="true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false" eaLnBrk="true" latinLnBrk="false" hangingPunct="true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>
                <a:solidFill>
                  <a:srgbClr val="000000"/>
                </a:solidFill>
                <a:cs typeface="+mn-ea"/>
              </a:endParaRPr>
            </a:p>
          </p:txBody>
        </p:sp>
        <p:sp>
          <p:nvSpPr>
            <p:cNvPr id="110" name="Rectangle 70">
              <a:extLst>
                <a:ext uri="{FF2B5EF4-FFF2-40B4-BE49-F238E27FC236}">
                  <a16:creationId id="{5EF383EF-8FE1-7593-EBAE-9B6873BD53DE}"/>
                </a:ext>
              </a:extLst>
            </p:cNvPr>
            <p:cNvSpPr>
              <a:spLocks noChangeArrowheads="true"/>
            </p:cNvSpPr>
            <p:nvPr userDrawn="true"/>
          </p:nvSpPr>
          <p:spPr bwMode="auto">
            <a:xfrm>
              <a:off x="2860" y="1613"/>
              <a:ext cx="16" cy="66"/>
            </a:xfrm>
            <a:prstGeom prst="rect"/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false" eaLnBrk="true" latinLnBrk="false" hangingPunct="true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false" eaLnBrk="true" latinLnBrk="false" hangingPunct="true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false" eaLnBrk="true" latinLnBrk="false" hangingPunct="true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false" eaLnBrk="true" latinLnBrk="false" hangingPunct="true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false" eaLnBrk="true" latinLnBrk="false" hangingPunct="true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false" eaLnBrk="true" latinLnBrk="false" hangingPunct="true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false" eaLnBrk="true" latinLnBrk="false" hangingPunct="true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false" eaLnBrk="true" latinLnBrk="false" hangingPunct="true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false" eaLnBrk="true" latinLnBrk="false" hangingPunct="true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>
                <a:solidFill>
                  <a:srgbClr val="000000"/>
                </a:solidFill>
                <a:cs typeface="+mn-ea"/>
              </a:endParaRPr>
            </a:p>
          </p:txBody>
        </p:sp>
        <p:sp>
          <p:nvSpPr>
            <p:cNvPr id="111" name="Rectangle 71">
              <a:extLst>
                <a:ext uri="{FF2B5EF4-FFF2-40B4-BE49-F238E27FC236}">
                  <a16:creationId id="{854F79AF-2328-E67E-A7E6-1276AD52F250}"/>
                </a:ext>
              </a:extLst>
            </p:cNvPr>
            <p:cNvSpPr>
              <a:spLocks noChangeArrowheads="true"/>
            </p:cNvSpPr>
            <p:nvPr userDrawn="true"/>
          </p:nvSpPr>
          <p:spPr bwMode="auto">
            <a:xfrm>
              <a:off x="2711" y="1756"/>
              <a:ext cx="68" cy="14"/>
            </a:xfrm>
            <a:prstGeom prst="rect"/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false" eaLnBrk="true" latinLnBrk="false" hangingPunct="true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false" eaLnBrk="true" latinLnBrk="false" hangingPunct="true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false" eaLnBrk="true" latinLnBrk="false" hangingPunct="true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false" eaLnBrk="true" latinLnBrk="false" hangingPunct="true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false" eaLnBrk="true" latinLnBrk="false" hangingPunct="true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false" eaLnBrk="true" latinLnBrk="false" hangingPunct="true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false" eaLnBrk="true" latinLnBrk="false" hangingPunct="true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false" eaLnBrk="true" latinLnBrk="false" hangingPunct="true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false" eaLnBrk="true" latinLnBrk="false" hangingPunct="true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>
                <a:solidFill>
                  <a:srgbClr val="000000"/>
                </a:solidFill>
                <a:cs typeface="+mn-ea"/>
              </a:endParaRPr>
            </a:p>
          </p:txBody>
        </p:sp>
        <p:sp>
          <p:nvSpPr>
            <p:cNvPr id="112" name="Rectangle 72">
              <a:extLst>
                <a:ext uri="{FF2B5EF4-FFF2-40B4-BE49-F238E27FC236}">
                  <a16:creationId id="{1C23CC75-13B5-C150-9A00-A38CAB2D0633}"/>
                </a:ext>
              </a:extLst>
            </p:cNvPr>
            <p:cNvSpPr>
              <a:spLocks noChangeArrowheads="true"/>
            </p:cNvSpPr>
            <p:nvPr userDrawn="true"/>
          </p:nvSpPr>
          <p:spPr bwMode="auto">
            <a:xfrm>
              <a:off x="2859" y="1850"/>
              <a:ext cx="13" cy="67"/>
            </a:xfrm>
            <a:prstGeom prst="rect"/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false" eaLnBrk="true" latinLnBrk="false" hangingPunct="true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false" eaLnBrk="true" latinLnBrk="false" hangingPunct="true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false" eaLnBrk="true" latinLnBrk="false" hangingPunct="true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false" eaLnBrk="true" latinLnBrk="false" hangingPunct="true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false" eaLnBrk="true" latinLnBrk="false" hangingPunct="true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false" eaLnBrk="true" latinLnBrk="false" hangingPunct="true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false" eaLnBrk="true" latinLnBrk="false" hangingPunct="true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false" eaLnBrk="true" latinLnBrk="false" hangingPunct="true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false" eaLnBrk="true" latinLnBrk="false" hangingPunct="true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>
                <a:solidFill>
                  <a:srgbClr val="000000"/>
                </a:solidFill>
                <a:cs typeface="+mn-ea"/>
              </a:endParaRPr>
            </a:p>
          </p:txBody>
        </p:sp>
        <p:sp>
          <p:nvSpPr>
            <p:cNvPr id="113" name="Rectangle 73">
              <a:extLst>
                <a:ext uri="{FF2B5EF4-FFF2-40B4-BE49-F238E27FC236}">
                  <a16:creationId id="{2073CA39-0A25-E23B-35A3-67C3FF605114}"/>
                </a:ext>
              </a:extLst>
            </p:cNvPr>
            <p:cNvSpPr>
              <a:spLocks noChangeArrowheads="true"/>
            </p:cNvSpPr>
            <p:nvPr userDrawn="true"/>
          </p:nvSpPr>
          <p:spPr bwMode="auto">
            <a:xfrm>
              <a:off x="2955" y="1758"/>
              <a:ext cx="68" cy="16"/>
            </a:xfrm>
            <a:prstGeom prst="rect"/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false" eaLnBrk="true" latinLnBrk="false" hangingPunct="true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false" eaLnBrk="true" latinLnBrk="false" hangingPunct="true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false" eaLnBrk="true" latinLnBrk="false" hangingPunct="true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false" eaLnBrk="true" latinLnBrk="false" hangingPunct="true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false" eaLnBrk="true" latinLnBrk="false" hangingPunct="true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false" eaLnBrk="true" latinLnBrk="false" hangingPunct="true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false" eaLnBrk="true" latinLnBrk="false" hangingPunct="true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false" eaLnBrk="true" latinLnBrk="false" hangingPunct="true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false" eaLnBrk="true" latinLnBrk="false" hangingPunct="true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>
                <a:solidFill>
                  <a:srgbClr val="000000"/>
                </a:solidFill>
                <a:cs typeface="+mn-ea"/>
              </a:endParaRPr>
            </a:p>
          </p:txBody>
        </p:sp>
        <p:sp>
          <p:nvSpPr>
            <p:cNvPr id="114" name="Freeform 74">
              <a:extLst>
                <a:ext uri="{FF2B5EF4-FFF2-40B4-BE49-F238E27FC236}">
                  <a16:creationId id="{A5F8D421-BB16-C55B-9AE8-592224969746}"/>
                </a:ext>
              </a:extLst>
            </p:cNvPr>
            <p:cNvSpPr>
              <a:spLocks noEditPoints="true"/>
            </p:cNvSpPr>
            <p:nvPr userDrawn="true"/>
          </p:nvSpPr>
          <p:spPr bwMode="auto">
            <a:xfrm>
              <a:off x="2779" y="1637"/>
              <a:ext cx="184" cy="143"/>
            </a:xfrm>
            <a:custGeom>
              <a:gdLst>
                <a:gd name="T0" fmla="*/ 78 w 93"/>
                <a:gd name="T1" fmla="*/ 25 h 73"/>
                <a:gd name="T2" fmla="*/ 83 w 93"/>
                <a:gd name="T3" fmla="*/ 31 h 73"/>
                <a:gd name="T4" fmla="*/ 51 w 93"/>
                <a:gd name="T5" fmla="*/ 59 h 73"/>
                <a:gd name="T6" fmla="*/ 48 w 93"/>
                <a:gd name="T7" fmla="*/ 58 h 73"/>
                <a:gd name="T8" fmla="*/ 24 w 93"/>
                <a:gd name="T9" fmla="*/ 14 h 73"/>
                <a:gd name="T10" fmla="*/ 36 w 93"/>
                <a:gd name="T11" fmla="*/ 8 h 73"/>
                <a:gd name="T12" fmla="*/ 8 w 93"/>
                <a:gd name="T13" fmla="*/ 0 h 73"/>
                <a:gd name="T14" fmla="*/ 0 w 93"/>
                <a:gd name="T15" fmla="*/ 26 h 73"/>
                <a:gd name="T16" fmla="*/ 14 w 93"/>
                <a:gd name="T17" fmla="*/ 19 h 73"/>
                <a:gd name="T18" fmla="*/ 38 w 93"/>
                <a:gd name="T19" fmla="*/ 65 h 73"/>
                <a:gd name="T20" fmla="*/ 38 w 93"/>
                <a:gd name="T21" fmla="*/ 65 h 73"/>
                <a:gd name="T22" fmla="*/ 46 w 93"/>
                <a:gd name="T23" fmla="*/ 73 h 73"/>
                <a:gd name="T24" fmla="*/ 53 w 93"/>
                <a:gd name="T25" fmla="*/ 66 h 73"/>
                <a:gd name="T26" fmla="*/ 87 w 93"/>
                <a:gd name="T27" fmla="*/ 35 h 73"/>
                <a:gd name="T28" fmla="*/ 93 w 93"/>
                <a:gd name="T29" fmla="*/ 41 h 73"/>
                <a:gd name="T30" fmla="*/ 93 w 93"/>
                <a:gd name="T31" fmla="*/ 26 h 73"/>
                <a:gd name="T32" fmla="*/ 78 w 93"/>
                <a:gd name="T33" fmla="*/ 25 h 73"/>
                <a:gd name="T34" fmla="*/ 46 w 93"/>
                <a:gd name="T35" fmla="*/ 68 h 73"/>
                <a:gd name="T36" fmla="*/ 43 w 93"/>
                <a:gd name="T37" fmla="*/ 65 h 73"/>
                <a:gd name="T38" fmla="*/ 46 w 93"/>
                <a:gd name="T39" fmla="*/ 62 h 73"/>
                <a:gd name="T40" fmla="*/ 49 w 93"/>
                <a:gd name="T41" fmla="*/ 65 h 73"/>
                <a:gd name="T42" fmla="*/ 46 w 93"/>
                <a:gd name="T43" fmla="*/ 68 h 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3" h="73">
                  <a:moveTo>
                    <a:pt x="78" y="25"/>
                  </a:moveTo>
                  <a:cubicBezTo>
                    <a:pt x="83" y="31"/>
                    <a:pt x="83" y="31"/>
                    <a:pt x="83" y="31"/>
                  </a:cubicBezTo>
                  <a:cubicBezTo>
                    <a:pt x="51" y="59"/>
                    <a:pt x="51" y="59"/>
                    <a:pt x="51" y="59"/>
                  </a:cubicBezTo>
                  <a:cubicBezTo>
                    <a:pt x="50" y="59"/>
                    <a:pt x="49" y="58"/>
                    <a:pt x="48" y="58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38" y="65"/>
                    <a:pt x="38" y="65"/>
                    <a:pt x="38" y="65"/>
                  </a:cubicBezTo>
                  <a:cubicBezTo>
                    <a:pt x="38" y="65"/>
                    <a:pt x="38" y="65"/>
                    <a:pt x="38" y="65"/>
                  </a:cubicBezTo>
                  <a:cubicBezTo>
                    <a:pt x="38" y="69"/>
                    <a:pt x="41" y="73"/>
                    <a:pt x="46" y="73"/>
                  </a:cubicBezTo>
                  <a:cubicBezTo>
                    <a:pt x="50" y="73"/>
                    <a:pt x="53" y="69"/>
                    <a:pt x="53" y="66"/>
                  </a:cubicBezTo>
                  <a:cubicBezTo>
                    <a:pt x="87" y="35"/>
                    <a:pt x="87" y="35"/>
                    <a:pt x="87" y="35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3" y="26"/>
                    <a:pt x="93" y="26"/>
                    <a:pt x="93" y="26"/>
                  </a:cubicBezTo>
                  <a:lnTo>
                    <a:pt x="78" y="25"/>
                  </a:lnTo>
                  <a:close/>
                  <a:moveTo>
                    <a:pt x="46" y="68"/>
                  </a:moveTo>
                  <a:cubicBezTo>
                    <a:pt x="44" y="68"/>
                    <a:pt x="43" y="67"/>
                    <a:pt x="43" y="65"/>
                  </a:cubicBezTo>
                  <a:cubicBezTo>
                    <a:pt x="43" y="64"/>
                    <a:pt x="44" y="62"/>
                    <a:pt x="46" y="62"/>
                  </a:cubicBezTo>
                  <a:cubicBezTo>
                    <a:pt x="47" y="62"/>
                    <a:pt x="49" y="64"/>
                    <a:pt x="49" y="65"/>
                  </a:cubicBezTo>
                  <a:cubicBezTo>
                    <a:pt x="49" y="67"/>
                    <a:pt x="47" y="68"/>
                    <a:pt x="46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false" eaLnBrk="true" latinLnBrk="false" hangingPunct="true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false" eaLnBrk="true" latinLnBrk="false" hangingPunct="true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false" eaLnBrk="true" latinLnBrk="false" hangingPunct="true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false" eaLnBrk="true" latinLnBrk="false" hangingPunct="true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false" eaLnBrk="true" latinLnBrk="false" hangingPunct="true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false" eaLnBrk="true" latinLnBrk="false" hangingPunct="true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false" eaLnBrk="true" latinLnBrk="false" hangingPunct="true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false" eaLnBrk="true" latinLnBrk="false" hangingPunct="true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false" eaLnBrk="true" latinLnBrk="false" hangingPunct="true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>
                <a:solidFill>
                  <a:srgbClr val="000000"/>
                </a:solidFill>
                <a:cs typeface="+mn-ea"/>
              </a:endParaRPr>
            </a:p>
          </p:txBody>
        </p:sp>
      </p:grpSp>
      <p:sp>
        <p:nvSpPr>
          <p:cNvPr id="98" name="圆角矩形 51">
            <a:extLst>
              <a:ext uri="{FF2B5EF4-FFF2-40B4-BE49-F238E27FC236}">
                <a16:creationId id="{63EB2566-A1BC-9214-A2B4-2C873D8DF4AD}"/>
              </a:ext>
            </a:extLst>
          </p:cNvPr>
          <p:cNvSpPr/>
          <p:nvPr userDrawn="true"/>
        </p:nvSpPr>
        <p:spPr>
          <a:xfrm>
            <a:off x="2769314" y="4988848"/>
            <a:ext cx="1733685" cy="588992"/>
          </a:xfrm>
          <a:prstGeom prst="roundRect">
            <a:avLst>
              <a:gd name="adj" fmla="val 0"/>
            </a:avLst>
          </a:prstGeom>
          <a:solidFill>
            <a:srgbClr val="004C41"/>
          </a:solidFill>
          <a:ln>
            <a:noFill/>
          </a:ln>
          <a:effectLst>
            <a:outerShdw blurRad="63500" algn="ctr" rotWithShape="false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zh-CN" dirty="false">
              <a:solidFill>
                <a:srgbClr val="FFFFFF"/>
              </a:solidFill>
              <a:latin typeface="+mn-ea"/>
              <a:cs typeface="+mn-ea"/>
            </a:endParaRPr>
          </a:p>
        </p:txBody>
      </p:sp>
      <p:sp>
        <p:nvSpPr>
          <p:cNvPr id="100" name="圆角矩形 53">
            <a:extLst>
              <a:ext uri="{FF2B5EF4-FFF2-40B4-BE49-F238E27FC236}">
                <a16:creationId id="{7ACD4176-0647-E783-8CB4-494B80B43465}"/>
              </a:ext>
            </a:extLst>
          </p:cNvPr>
          <p:cNvSpPr/>
          <p:nvPr userDrawn="true"/>
        </p:nvSpPr>
        <p:spPr>
          <a:xfrm>
            <a:off x="855956" y="1193120"/>
            <a:ext cx="1748441" cy="643885"/>
          </a:xfrm>
          <a:prstGeom prst="roundRect">
            <a:avLst>
              <a:gd name="adj" fmla="val 0"/>
            </a:avLst>
          </a:prstGeom>
          <a:solidFill>
            <a:srgbClr val="009140"/>
          </a:solidFill>
          <a:ln w="38100">
            <a:noFill/>
          </a:ln>
          <a:effectLst>
            <a:outerShdw blurRad="63500" algn="ctr" rotWithShape="false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zh-CN" dirty="false">
              <a:solidFill>
                <a:srgbClr val="FFFFFF"/>
              </a:solidFill>
              <a:latin typeface="+mn-ea"/>
              <a:cs typeface="+mn-ea"/>
            </a:endParaRPr>
          </a:p>
        </p:txBody>
      </p:sp>
      <p:sp>
        <p:nvSpPr>
          <p:cNvPr id="102" name="圆角矩形 55">
            <a:extLst>
              <a:ext uri="{FF2B5EF4-FFF2-40B4-BE49-F238E27FC236}">
                <a16:creationId id="{80A09FC2-17DC-CDE1-E19C-1BE9D0807951}"/>
              </a:ext>
            </a:extLst>
          </p:cNvPr>
          <p:cNvSpPr/>
          <p:nvPr userDrawn="true"/>
        </p:nvSpPr>
        <p:spPr>
          <a:xfrm>
            <a:off x="5360222" y="1193120"/>
            <a:ext cx="1733685" cy="643885"/>
          </a:xfrm>
          <a:prstGeom prst="roundRect">
            <a:avLst>
              <a:gd name="adj" fmla="val 0"/>
            </a:avLst>
          </a:prstGeom>
          <a:solidFill>
            <a:srgbClr val="009140"/>
          </a:solidFill>
          <a:ln w="38100">
            <a:noFill/>
          </a:ln>
          <a:effectLst>
            <a:outerShdw blurRad="63500" algn="ctr" rotWithShape="false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zh-CN" dirty="false">
              <a:solidFill>
                <a:srgbClr val="FFFFFF"/>
              </a:solidFill>
              <a:latin typeface="+mn-ea"/>
              <a:cs typeface="+mn-ea"/>
            </a:endParaRPr>
          </a:p>
        </p:txBody>
      </p:sp>
      <p:grpSp>
        <p:nvGrpSpPr>
          <p:cNvPr id="103" name="Group 85">
            <a:extLst>
              <a:ext uri="{FF2B5EF4-FFF2-40B4-BE49-F238E27FC236}">
                <a16:creationId id="{D85F7CAD-168B-F0C5-438C-0FE9C7E665EA}"/>
              </a:ext>
            </a:extLst>
          </p:cNvPr>
          <p:cNvGrpSpPr/>
          <p:nvPr userDrawn="true"/>
        </p:nvGrpSpPr>
        <p:grpSpPr bwMode="auto">
          <a:xfrm>
            <a:off x="8385957" y="3596397"/>
            <a:ext cx="535517" cy="431933"/>
            <a:chOff x="3898" y="1638"/>
            <a:chExt cx="253" cy="204"/>
          </a:xfrm>
          <a:solidFill>
            <a:schemeClr val="bg1"/>
          </a:solidFill>
        </p:grpSpPr>
        <p:sp>
          <p:nvSpPr>
            <p:cNvPr id="107" name="Freeform 65">
              <a:extLst>
                <a:ext uri="{FF2B5EF4-FFF2-40B4-BE49-F238E27FC236}">
                  <a16:creationId id="{D145E32E-22E8-9BD3-020A-CE5052E9ED88}"/>
                </a:ext>
              </a:extLst>
            </p:cNvPr>
            <p:cNvSpPr>
              <a:spLocks noEditPoints="true"/>
            </p:cNvSpPr>
            <p:nvPr userDrawn="true"/>
          </p:nvSpPr>
          <p:spPr bwMode="auto">
            <a:xfrm>
              <a:off x="3898" y="1707"/>
              <a:ext cx="227" cy="135"/>
            </a:xfrm>
            <a:custGeom>
              <a:gdLst>
                <a:gd name="T0" fmla="*/ 56 w 203"/>
                <a:gd name="T1" fmla="*/ 46 h 121"/>
                <a:gd name="T2" fmla="*/ 56 w 203"/>
                <a:gd name="T3" fmla="*/ 121 h 121"/>
                <a:gd name="T4" fmla="*/ 91 w 203"/>
                <a:gd name="T5" fmla="*/ 121 h 121"/>
                <a:gd name="T6" fmla="*/ 91 w 203"/>
                <a:gd name="T7" fmla="*/ 46 h 121"/>
                <a:gd name="T8" fmla="*/ 73 w 203"/>
                <a:gd name="T9" fmla="*/ 32 h 121"/>
                <a:gd name="T10" fmla="*/ 56 w 203"/>
                <a:gd name="T11" fmla="*/ 46 h 121"/>
                <a:gd name="T12" fmla="*/ 0 w 203"/>
                <a:gd name="T13" fmla="*/ 121 h 121"/>
                <a:gd name="T14" fmla="*/ 33 w 203"/>
                <a:gd name="T15" fmla="*/ 121 h 121"/>
                <a:gd name="T16" fmla="*/ 33 w 203"/>
                <a:gd name="T17" fmla="*/ 65 h 121"/>
                <a:gd name="T18" fmla="*/ 0 w 203"/>
                <a:gd name="T19" fmla="*/ 91 h 121"/>
                <a:gd name="T20" fmla="*/ 0 w 203"/>
                <a:gd name="T21" fmla="*/ 121 h 121"/>
                <a:gd name="T22" fmla="*/ 170 w 203"/>
                <a:gd name="T23" fmla="*/ 28 h 121"/>
                <a:gd name="T24" fmla="*/ 170 w 203"/>
                <a:gd name="T25" fmla="*/ 121 h 121"/>
                <a:gd name="T26" fmla="*/ 203 w 203"/>
                <a:gd name="T27" fmla="*/ 121 h 121"/>
                <a:gd name="T28" fmla="*/ 203 w 203"/>
                <a:gd name="T29" fmla="*/ 0 h 121"/>
                <a:gd name="T30" fmla="*/ 170 w 203"/>
                <a:gd name="T31" fmla="*/ 28 h 121"/>
                <a:gd name="T32" fmla="*/ 114 w 203"/>
                <a:gd name="T33" fmla="*/ 65 h 121"/>
                <a:gd name="T34" fmla="*/ 114 w 203"/>
                <a:gd name="T35" fmla="*/ 121 h 121"/>
                <a:gd name="T36" fmla="*/ 147 w 203"/>
                <a:gd name="T37" fmla="*/ 121 h 121"/>
                <a:gd name="T38" fmla="*/ 147 w 203"/>
                <a:gd name="T39" fmla="*/ 47 h 121"/>
                <a:gd name="T40" fmla="*/ 121 w 203"/>
                <a:gd name="T41" fmla="*/ 70 h 121"/>
                <a:gd name="T42" fmla="*/ 114 w 203"/>
                <a:gd name="T43" fmla="*/ 65 h 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3" h="121">
                  <a:moveTo>
                    <a:pt x="56" y="46"/>
                  </a:moveTo>
                  <a:lnTo>
                    <a:pt x="56" y="121"/>
                  </a:lnTo>
                  <a:lnTo>
                    <a:pt x="91" y="121"/>
                  </a:lnTo>
                  <a:lnTo>
                    <a:pt x="91" y="46"/>
                  </a:lnTo>
                  <a:lnTo>
                    <a:pt x="73" y="32"/>
                  </a:lnTo>
                  <a:lnTo>
                    <a:pt x="56" y="46"/>
                  </a:lnTo>
                  <a:close/>
                  <a:moveTo>
                    <a:pt x="0" y="121"/>
                  </a:moveTo>
                  <a:lnTo>
                    <a:pt x="33" y="121"/>
                  </a:lnTo>
                  <a:lnTo>
                    <a:pt x="33" y="65"/>
                  </a:lnTo>
                  <a:lnTo>
                    <a:pt x="0" y="91"/>
                  </a:lnTo>
                  <a:lnTo>
                    <a:pt x="0" y="121"/>
                  </a:lnTo>
                  <a:close/>
                  <a:moveTo>
                    <a:pt x="170" y="28"/>
                  </a:moveTo>
                  <a:lnTo>
                    <a:pt x="170" y="121"/>
                  </a:lnTo>
                  <a:lnTo>
                    <a:pt x="203" y="121"/>
                  </a:lnTo>
                  <a:lnTo>
                    <a:pt x="203" y="0"/>
                  </a:lnTo>
                  <a:lnTo>
                    <a:pt x="170" y="28"/>
                  </a:lnTo>
                  <a:close/>
                  <a:moveTo>
                    <a:pt x="114" y="65"/>
                  </a:moveTo>
                  <a:lnTo>
                    <a:pt x="114" y="121"/>
                  </a:lnTo>
                  <a:lnTo>
                    <a:pt x="147" y="121"/>
                  </a:lnTo>
                  <a:lnTo>
                    <a:pt x="147" y="47"/>
                  </a:lnTo>
                  <a:lnTo>
                    <a:pt x="121" y="70"/>
                  </a:lnTo>
                  <a:lnTo>
                    <a:pt x="114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false" eaLnBrk="true" latinLnBrk="false" hangingPunct="true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false" eaLnBrk="true" latinLnBrk="false" hangingPunct="true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false" eaLnBrk="true" latinLnBrk="false" hangingPunct="true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false" eaLnBrk="true" latinLnBrk="false" hangingPunct="true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false" eaLnBrk="true" latinLnBrk="false" hangingPunct="true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false" eaLnBrk="true" latinLnBrk="false" hangingPunct="true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false" eaLnBrk="true" latinLnBrk="false" hangingPunct="true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false" eaLnBrk="true" latinLnBrk="false" hangingPunct="true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false" eaLnBrk="true" latinLnBrk="false" hangingPunct="true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>
                <a:solidFill>
                  <a:srgbClr val="000000"/>
                </a:solidFill>
                <a:cs typeface="+mn-ea"/>
              </a:endParaRPr>
            </a:p>
          </p:txBody>
        </p:sp>
        <p:sp>
          <p:nvSpPr>
            <p:cNvPr id="108" name="Freeform 66">
              <a:extLst>
                <a:ext uri="{FF2B5EF4-FFF2-40B4-BE49-F238E27FC236}">
                  <a16:creationId id="{12D49479-7AC0-2E7E-118E-F81D8807A837}"/>
                </a:ext>
              </a:extLst>
            </p:cNvPr>
            <p:cNvSpPr/>
            <p:nvPr userDrawn="true"/>
          </p:nvSpPr>
          <p:spPr bwMode="auto">
            <a:xfrm>
              <a:off x="3898" y="1638"/>
              <a:ext cx="253" cy="147"/>
            </a:xfrm>
            <a:custGeom>
              <a:gdLst>
                <a:gd name="T0" fmla="*/ 226 w 226"/>
                <a:gd name="T1" fmla="*/ 0 h 132"/>
                <a:gd name="T2" fmla="*/ 161 w 226"/>
                <a:gd name="T3" fmla="*/ 0 h 132"/>
                <a:gd name="T4" fmla="*/ 189 w 226"/>
                <a:gd name="T5" fmla="*/ 27 h 132"/>
                <a:gd name="T6" fmla="*/ 121 w 226"/>
                <a:gd name="T7" fmla="*/ 85 h 132"/>
                <a:gd name="T8" fmla="*/ 73 w 226"/>
                <a:gd name="T9" fmla="*/ 46 h 132"/>
                <a:gd name="T10" fmla="*/ 0 w 226"/>
                <a:gd name="T11" fmla="*/ 106 h 132"/>
                <a:gd name="T12" fmla="*/ 0 w 226"/>
                <a:gd name="T13" fmla="*/ 132 h 132"/>
                <a:gd name="T14" fmla="*/ 73 w 226"/>
                <a:gd name="T15" fmla="*/ 72 h 132"/>
                <a:gd name="T16" fmla="*/ 121 w 226"/>
                <a:gd name="T17" fmla="*/ 111 h 132"/>
                <a:gd name="T18" fmla="*/ 203 w 226"/>
                <a:gd name="T19" fmla="*/ 41 h 132"/>
                <a:gd name="T20" fmla="*/ 226 w 226"/>
                <a:gd name="T21" fmla="*/ 64 h 132"/>
                <a:gd name="T22" fmla="*/ 226 w 226"/>
                <a:gd name="T23" fmla="*/ 0 h 13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6" h="132">
                  <a:moveTo>
                    <a:pt x="226" y="0"/>
                  </a:moveTo>
                  <a:lnTo>
                    <a:pt x="161" y="0"/>
                  </a:lnTo>
                  <a:lnTo>
                    <a:pt x="189" y="27"/>
                  </a:lnTo>
                  <a:lnTo>
                    <a:pt x="121" y="85"/>
                  </a:lnTo>
                  <a:lnTo>
                    <a:pt x="73" y="46"/>
                  </a:lnTo>
                  <a:lnTo>
                    <a:pt x="0" y="106"/>
                  </a:lnTo>
                  <a:lnTo>
                    <a:pt x="0" y="132"/>
                  </a:lnTo>
                  <a:lnTo>
                    <a:pt x="73" y="72"/>
                  </a:lnTo>
                  <a:lnTo>
                    <a:pt x="121" y="111"/>
                  </a:lnTo>
                  <a:lnTo>
                    <a:pt x="203" y="41"/>
                  </a:lnTo>
                  <a:lnTo>
                    <a:pt x="226" y="64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false" eaLnBrk="true" latinLnBrk="false" hangingPunct="true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false" eaLnBrk="true" latinLnBrk="false" hangingPunct="true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false" eaLnBrk="true" latinLnBrk="false" hangingPunct="true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false" eaLnBrk="true" latinLnBrk="false" hangingPunct="true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false" eaLnBrk="true" latinLnBrk="false" hangingPunct="true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false" eaLnBrk="true" latinLnBrk="false" hangingPunct="true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false" eaLnBrk="true" latinLnBrk="false" hangingPunct="true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false" eaLnBrk="true" latinLnBrk="false" hangingPunct="true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false" eaLnBrk="true" latinLnBrk="false" hangingPunct="true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>
                <a:solidFill>
                  <a:srgbClr val="000000"/>
                </a:solidFill>
                <a:cs typeface="+mn-ea"/>
              </a:endParaRPr>
            </a:p>
          </p:txBody>
        </p:sp>
      </p:grpSp>
      <p:grpSp>
        <p:nvGrpSpPr>
          <p:cNvPr id="104" name="Group 86">
            <a:extLst>
              <a:ext uri="{FF2B5EF4-FFF2-40B4-BE49-F238E27FC236}">
                <a16:creationId id="{E6D5C277-514E-FAF1-6DA2-EE6EE9D26644}"/>
              </a:ext>
            </a:extLst>
          </p:cNvPr>
          <p:cNvGrpSpPr/>
          <p:nvPr userDrawn="true"/>
        </p:nvGrpSpPr>
        <p:grpSpPr bwMode="auto">
          <a:xfrm>
            <a:off x="10307890" y="3611218"/>
            <a:ext cx="558800" cy="472163"/>
            <a:chOff x="4794" y="1645"/>
            <a:chExt cx="264" cy="223"/>
          </a:xfrm>
          <a:solidFill>
            <a:schemeClr val="bg1"/>
          </a:solidFill>
        </p:grpSpPr>
        <p:sp>
          <p:nvSpPr>
            <p:cNvPr id="105" name="Freeform 67">
              <a:extLst>
                <a:ext uri="{FF2B5EF4-FFF2-40B4-BE49-F238E27FC236}">
                  <a16:creationId id="{989D3ED8-F04A-8A3D-49CD-D5C000F7F30D}"/>
                </a:ext>
              </a:extLst>
            </p:cNvPr>
            <p:cNvSpPr>
              <a:spLocks noEditPoints="true"/>
            </p:cNvSpPr>
            <p:nvPr userDrawn="true"/>
          </p:nvSpPr>
          <p:spPr bwMode="auto">
            <a:xfrm>
              <a:off x="4794" y="1645"/>
              <a:ext cx="189" cy="187"/>
            </a:xfrm>
            <a:custGeom>
              <a:gdLst>
                <a:gd name="T0" fmla="*/ 81 w 96"/>
                <a:gd name="T1" fmla="*/ 31 h 95"/>
                <a:gd name="T2" fmla="*/ 79 w 96"/>
                <a:gd name="T3" fmla="*/ 28 h 95"/>
                <a:gd name="T4" fmla="*/ 86 w 96"/>
                <a:gd name="T5" fmla="*/ 17 h 95"/>
                <a:gd name="T6" fmla="*/ 62 w 96"/>
                <a:gd name="T7" fmla="*/ 2 h 95"/>
                <a:gd name="T8" fmla="*/ 56 w 96"/>
                <a:gd name="T9" fmla="*/ 12 h 95"/>
                <a:gd name="T10" fmla="*/ 45 w 96"/>
                <a:gd name="T11" fmla="*/ 11 h 95"/>
                <a:gd name="T12" fmla="*/ 40 w 96"/>
                <a:gd name="T13" fmla="*/ 0 h 95"/>
                <a:gd name="T14" fmla="*/ 14 w 96"/>
                <a:gd name="T15" fmla="*/ 13 h 95"/>
                <a:gd name="T16" fmla="*/ 19 w 96"/>
                <a:gd name="T17" fmla="*/ 23 h 95"/>
                <a:gd name="T18" fmla="*/ 14 w 96"/>
                <a:gd name="T19" fmla="*/ 31 h 95"/>
                <a:gd name="T20" fmla="*/ 2 w 96"/>
                <a:gd name="T21" fmla="*/ 31 h 95"/>
                <a:gd name="T22" fmla="*/ 0 w 96"/>
                <a:gd name="T23" fmla="*/ 59 h 95"/>
                <a:gd name="T24" fmla="*/ 12 w 96"/>
                <a:gd name="T25" fmla="*/ 59 h 95"/>
                <a:gd name="T26" fmla="*/ 14 w 96"/>
                <a:gd name="T27" fmla="*/ 64 h 95"/>
                <a:gd name="T28" fmla="*/ 17 w 96"/>
                <a:gd name="T29" fmla="*/ 68 h 95"/>
                <a:gd name="T30" fmla="*/ 10 w 96"/>
                <a:gd name="T31" fmla="*/ 78 h 95"/>
                <a:gd name="T32" fmla="*/ 34 w 96"/>
                <a:gd name="T33" fmla="*/ 94 h 95"/>
                <a:gd name="T34" fmla="*/ 41 w 96"/>
                <a:gd name="T35" fmla="*/ 83 h 95"/>
                <a:gd name="T36" fmla="*/ 50 w 96"/>
                <a:gd name="T37" fmla="*/ 84 h 95"/>
                <a:gd name="T38" fmla="*/ 56 w 96"/>
                <a:gd name="T39" fmla="*/ 95 h 95"/>
                <a:gd name="T40" fmla="*/ 82 w 96"/>
                <a:gd name="T41" fmla="*/ 83 h 95"/>
                <a:gd name="T42" fmla="*/ 76 w 96"/>
                <a:gd name="T43" fmla="*/ 71 h 95"/>
                <a:gd name="T44" fmla="*/ 81 w 96"/>
                <a:gd name="T45" fmla="*/ 64 h 95"/>
                <a:gd name="T46" fmla="*/ 94 w 96"/>
                <a:gd name="T47" fmla="*/ 65 h 95"/>
                <a:gd name="T48" fmla="*/ 96 w 96"/>
                <a:gd name="T49" fmla="*/ 37 h 95"/>
                <a:gd name="T50" fmla="*/ 83 w 96"/>
                <a:gd name="T51" fmla="*/ 36 h 95"/>
                <a:gd name="T52" fmla="*/ 81 w 96"/>
                <a:gd name="T53" fmla="*/ 31 h 95"/>
                <a:gd name="T54" fmla="*/ 54 w 96"/>
                <a:gd name="T55" fmla="*/ 61 h 95"/>
                <a:gd name="T56" fmla="*/ 34 w 96"/>
                <a:gd name="T57" fmla="*/ 54 h 95"/>
                <a:gd name="T58" fmla="*/ 40 w 96"/>
                <a:gd name="T59" fmla="*/ 34 h 95"/>
                <a:gd name="T60" fmla="*/ 61 w 96"/>
                <a:gd name="T61" fmla="*/ 40 h 95"/>
                <a:gd name="T62" fmla="*/ 54 w 96"/>
                <a:gd name="T63" fmla="*/ 61 h 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" h="95">
                  <a:moveTo>
                    <a:pt x="81" y="31"/>
                  </a:moveTo>
                  <a:cubicBezTo>
                    <a:pt x="80" y="30"/>
                    <a:pt x="80" y="29"/>
                    <a:pt x="79" y="28"/>
                  </a:cubicBezTo>
                  <a:cubicBezTo>
                    <a:pt x="86" y="17"/>
                    <a:pt x="86" y="17"/>
                    <a:pt x="86" y="17"/>
                  </a:cubicBezTo>
                  <a:cubicBezTo>
                    <a:pt x="62" y="2"/>
                    <a:pt x="62" y="2"/>
                    <a:pt x="62" y="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2" y="11"/>
                    <a:pt x="49" y="11"/>
                    <a:pt x="45" y="11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7" y="25"/>
                    <a:pt x="15" y="28"/>
                    <a:pt x="14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3" y="61"/>
                    <a:pt x="13" y="63"/>
                    <a:pt x="14" y="64"/>
                  </a:cubicBezTo>
                  <a:cubicBezTo>
                    <a:pt x="15" y="66"/>
                    <a:pt x="16" y="67"/>
                    <a:pt x="17" y="68"/>
                  </a:cubicBezTo>
                  <a:cubicBezTo>
                    <a:pt x="10" y="78"/>
                    <a:pt x="10" y="78"/>
                    <a:pt x="10" y="78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41" y="83"/>
                    <a:pt x="41" y="83"/>
                    <a:pt x="41" y="83"/>
                  </a:cubicBezTo>
                  <a:cubicBezTo>
                    <a:pt x="44" y="84"/>
                    <a:pt x="47" y="84"/>
                    <a:pt x="50" y="84"/>
                  </a:cubicBezTo>
                  <a:cubicBezTo>
                    <a:pt x="56" y="95"/>
                    <a:pt x="56" y="95"/>
                    <a:pt x="56" y="95"/>
                  </a:cubicBezTo>
                  <a:cubicBezTo>
                    <a:pt x="82" y="83"/>
                    <a:pt x="82" y="83"/>
                    <a:pt x="82" y="83"/>
                  </a:cubicBezTo>
                  <a:cubicBezTo>
                    <a:pt x="76" y="71"/>
                    <a:pt x="76" y="71"/>
                    <a:pt x="76" y="71"/>
                  </a:cubicBezTo>
                  <a:cubicBezTo>
                    <a:pt x="78" y="69"/>
                    <a:pt x="80" y="67"/>
                    <a:pt x="81" y="64"/>
                  </a:cubicBezTo>
                  <a:cubicBezTo>
                    <a:pt x="94" y="65"/>
                    <a:pt x="94" y="65"/>
                    <a:pt x="94" y="65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83" y="36"/>
                    <a:pt x="83" y="36"/>
                    <a:pt x="83" y="36"/>
                  </a:cubicBezTo>
                  <a:cubicBezTo>
                    <a:pt x="83" y="34"/>
                    <a:pt x="82" y="32"/>
                    <a:pt x="81" y="31"/>
                  </a:cubicBezTo>
                  <a:close/>
                  <a:moveTo>
                    <a:pt x="54" y="61"/>
                  </a:moveTo>
                  <a:cubicBezTo>
                    <a:pt x="47" y="65"/>
                    <a:pt x="38" y="62"/>
                    <a:pt x="34" y="54"/>
                  </a:cubicBezTo>
                  <a:cubicBezTo>
                    <a:pt x="30" y="47"/>
                    <a:pt x="33" y="38"/>
                    <a:pt x="40" y="34"/>
                  </a:cubicBezTo>
                  <a:cubicBezTo>
                    <a:pt x="48" y="30"/>
                    <a:pt x="57" y="33"/>
                    <a:pt x="61" y="40"/>
                  </a:cubicBezTo>
                  <a:cubicBezTo>
                    <a:pt x="65" y="48"/>
                    <a:pt x="62" y="57"/>
                    <a:pt x="54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false" eaLnBrk="true" latinLnBrk="false" hangingPunct="true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false" eaLnBrk="true" latinLnBrk="false" hangingPunct="true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false" eaLnBrk="true" latinLnBrk="false" hangingPunct="true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false" eaLnBrk="true" latinLnBrk="false" hangingPunct="true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false" eaLnBrk="true" latinLnBrk="false" hangingPunct="true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false" eaLnBrk="true" latinLnBrk="false" hangingPunct="true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false" eaLnBrk="true" latinLnBrk="false" hangingPunct="true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false" eaLnBrk="true" latinLnBrk="false" hangingPunct="true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false" eaLnBrk="true" latinLnBrk="false" hangingPunct="true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>
                <a:solidFill>
                  <a:srgbClr val="000000"/>
                </a:solidFill>
                <a:cs typeface="+mn-ea"/>
              </a:endParaRPr>
            </a:p>
          </p:txBody>
        </p:sp>
        <p:sp>
          <p:nvSpPr>
            <p:cNvPr id="106" name="Freeform 68">
              <a:extLst>
                <a:ext uri="{FF2B5EF4-FFF2-40B4-BE49-F238E27FC236}">
                  <a16:creationId id="{BE8EB448-49A3-48AA-C290-36582A550FBD}"/>
                </a:ext>
              </a:extLst>
            </p:cNvPr>
            <p:cNvSpPr>
              <a:spLocks noEditPoints="true"/>
            </p:cNvSpPr>
            <p:nvPr userDrawn="true"/>
          </p:nvSpPr>
          <p:spPr bwMode="auto">
            <a:xfrm>
              <a:off x="4957" y="1774"/>
              <a:ext cx="101" cy="94"/>
            </a:xfrm>
            <a:custGeom>
              <a:gdLst>
                <a:gd name="T0" fmla="*/ 37 w 51"/>
                <a:gd name="T1" fmla="*/ 9 h 48"/>
                <a:gd name="T2" fmla="*/ 35 w 51"/>
                <a:gd name="T3" fmla="*/ 8 h 48"/>
                <a:gd name="T4" fmla="*/ 36 w 51"/>
                <a:gd name="T5" fmla="*/ 1 h 48"/>
                <a:gd name="T6" fmla="*/ 21 w 51"/>
                <a:gd name="T7" fmla="*/ 0 h 48"/>
                <a:gd name="T8" fmla="*/ 21 w 51"/>
                <a:gd name="T9" fmla="*/ 5 h 48"/>
                <a:gd name="T10" fmla="*/ 16 w 51"/>
                <a:gd name="T11" fmla="*/ 7 h 48"/>
                <a:gd name="T12" fmla="*/ 11 w 51"/>
                <a:gd name="T13" fmla="*/ 4 h 48"/>
                <a:gd name="T14" fmla="*/ 2 w 51"/>
                <a:gd name="T15" fmla="*/ 15 h 48"/>
                <a:gd name="T16" fmla="*/ 7 w 51"/>
                <a:gd name="T17" fmla="*/ 19 h 48"/>
                <a:gd name="T18" fmla="*/ 6 w 51"/>
                <a:gd name="T19" fmla="*/ 24 h 48"/>
                <a:gd name="T20" fmla="*/ 0 w 51"/>
                <a:gd name="T21" fmla="*/ 26 h 48"/>
                <a:gd name="T22" fmla="*/ 6 w 51"/>
                <a:gd name="T23" fmla="*/ 39 h 48"/>
                <a:gd name="T24" fmla="*/ 12 w 51"/>
                <a:gd name="T25" fmla="*/ 37 h 48"/>
                <a:gd name="T26" fmla="*/ 14 w 51"/>
                <a:gd name="T27" fmla="*/ 39 h 48"/>
                <a:gd name="T28" fmla="*/ 16 w 51"/>
                <a:gd name="T29" fmla="*/ 40 h 48"/>
                <a:gd name="T30" fmla="*/ 15 w 51"/>
                <a:gd name="T31" fmla="*/ 46 h 48"/>
                <a:gd name="T32" fmla="*/ 30 w 51"/>
                <a:gd name="T33" fmla="*/ 48 h 48"/>
                <a:gd name="T34" fmla="*/ 30 w 51"/>
                <a:gd name="T35" fmla="*/ 42 h 48"/>
                <a:gd name="T36" fmla="*/ 35 w 51"/>
                <a:gd name="T37" fmla="*/ 40 h 48"/>
                <a:gd name="T38" fmla="*/ 40 w 51"/>
                <a:gd name="T39" fmla="*/ 44 h 48"/>
                <a:gd name="T40" fmla="*/ 49 w 51"/>
                <a:gd name="T41" fmla="*/ 32 h 48"/>
                <a:gd name="T42" fmla="*/ 44 w 51"/>
                <a:gd name="T43" fmla="*/ 29 h 48"/>
                <a:gd name="T44" fmla="*/ 44 w 51"/>
                <a:gd name="T45" fmla="*/ 24 h 48"/>
                <a:gd name="T46" fmla="*/ 51 w 51"/>
                <a:gd name="T47" fmla="*/ 21 h 48"/>
                <a:gd name="T48" fmla="*/ 45 w 51"/>
                <a:gd name="T49" fmla="*/ 8 h 48"/>
                <a:gd name="T50" fmla="*/ 39 w 51"/>
                <a:gd name="T51" fmla="*/ 11 h 48"/>
                <a:gd name="T52" fmla="*/ 37 w 51"/>
                <a:gd name="T53" fmla="*/ 9 h 48"/>
                <a:gd name="T54" fmla="*/ 31 w 51"/>
                <a:gd name="T55" fmla="*/ 28 h 48"/>
                <a:gd name="T56" fmla="*/ 20 w 51"/>
                <a:gd name="T57" fmla="*/ 30 h 48"/>
                <a:gd name="T58" fmla="*/ 19 w 51"/>
                <a:gd name="T59" fmla="*/ 19 h 48"/>
                <a:gd name="T60" fmla="*/ 30 w 51"/>
                <a:gd name="T61" fmla="*/ 18 h 48"/>
                <a:gd name="T62" fmla="*/ 31 w 51"/>
                <a:gd name="T63" fmla="*/ 28 h 4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1" h="48">
                  <a:moveTo>
                    <a:pt x="37" y="9"/>
                  </a:moveTo>
                  <a:cubicBezTo>
                    <a:pt x="36" y="8"/>
                    <a:pt x="36" y="8"/>
                    <a:pt x="35" y="8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9" y="6"/>
                    <a:pt x="17" y="6"/>
                    <a:pt x="16" y="7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6" y="20"/>
                    <a:pt x="6" y="22"/>
                    <a:pt x="6" y="24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8"/>
                    <a:pt x="13" y="38"/>
                    <a:pt x="14" y="39"/>
                  </a:cubicBezTo>
                  <a:cubicBezTo>
                    <a:pt x="14" y="39"/>
                    <a:pt x="15" y="40"/>
                    <a:pt x="16" y="40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2" y="41"/>
                    <a:pt x="33" y="41"/>
                    <a:pt x="35" y="40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49" y="32"/>
                    <a:pt x="49" y="32"/>
                    <a:pt x="49" y="32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44" y="27"/>
                    <a:pt x="44" y="26"/>
                    <a:pt x="44" y="24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8" y="10"/>
                    <a:pt x="37" y="9"/>
                    <a:pt x="37" y="9"/>
                  </a:cubicBezTo>
                  <a:close/>
                  <a:moveTo>
                    <a:pt x="31" y="28"/>
                  </a:moveTo>
                  <a:cubicBezTo>
                    <a:pt x="29" y="32"/>
                    <a:pt x="24" y="32"/>
                    <a:pt x="20" y="30"/>
                  </a:cubicBezTo>
                  <a:cubicBezTo>
                    <a:pt x="17" y="27"/>
                    <a:pt x="16" y="22"/>
                    <a:pt x="19" y="19"/>
                  </a:cubicBezTo>
                  <a:cubicBezTo>
                    <a:pt x="21" y="16"/>
                    <a:pt x="26" y="15"/>
                    <a:pt x="30" y="18"/>
                  </a:cubicBezTo>
                  <a:cubicBezTo>
                    <a:pt x="33" y="20"/>
                    <a:pt x="34" y="25"/>
                    <a:pt x="31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false" eaLnBrk="true" latinLnBrk="false" hangingPunct="true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false" eaLnBrk="true" latinLnBrk="false" hangingPunct="true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false" eaLnBrk="true" latinLnBrk="false" hangingPunct="true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false" eaLnBrk="true" latinLnBrk="false" hangingPunct="true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false" eaLnBrk="true" latinLnBrk="false" hangingPunct="true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false" eaLnBrk="true" latinLnBrk="false" hangingPunct="true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false" eaLnBrk="true" latinLnBrk="false" hangingPunct="true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false" eaLnBrk="true" latinLnBrk="false" hangingPunct="true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false" eaLnBrk="true" latinLnBrk="false" hangingPunct="true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>
                <a:solidFill>
                  <a:srgbClr val="000000"/>
                </a:solidFill>
                <a:cs typeface="+mn-ea"/>
              </a:endParaRPr>
            </a:p>
          </p:txBody>
        </p:sp>
      </p:grpSp>
      <p:sp>
        <p:nvSpPr>
          <p:cNvPr id="127" name="文本占位符 24">
            <a:extLst>
              <a:ext uri="{FF2B5EF4-FFF2-40B4-BE49-F238E27FC236}">
                <a16:creationId id="{BFCA2EEA-E2CD-9FB2-4DD8-4D4A84BEDA47}"/>
              </a:ext>
            </a:extLst>
          </p:cNvPr>
          <p:cNvSpPr>
            <a:spLocks noGrp="true"/>
          </p:cNvSpPr>
          <p:nvPr>
            <p:ph type="body" sz="quarter" idx="18" hasCustomPrompt="true"/>
          </p:nvPr>
        </p:nvSpPr>
        <p:spPr>
          <a:xfrm>
            <a:off x="550376" y="394737"/>
            <a:ext cx="10969625" cy="72390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lang="zh-CN" altLang="en-US" sz="3200" b="true" kern="1200" dirty="fals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zh-CN" altLang="en-US" dirty="false"/>
              <a:t>标题</a:t>
            </a:r>
          </a:p>
        </p:txBody>
      </p:sp>
      <p:sp>
        <p:nvSpPr>
          <p:cNvPr id="129" name="文本占位符 128">
            <a:extLst>
              <a:ext uri="{FF2B5EF4-FFF2-40B4-BE49-F238E27FC236}">
                <a16:creationId id="{09BA08A3-9A1D-E33A-818B-AAA426030649}"/>
              </a:ext>
            </a:extLst>
          </p:cNvPr>
          <p:cNvSpPr>
            <a:spLocks noGrp="true"/>
          </p:cNvSpPr>
          <p:nvPr>
            <p:ph type="body" sz="quarter" idx="19" hasCustomPrompt="true"/>
          </p:nvPr>
        </p:nvSpPr>
        <p:spPr>
          <a:xfrm>
            <a:off x="841200" y="1193121"/>
            <a:ext cx="1748441" cy="636384"/>
          </a:xfrm>
        </p:spPr>
        <p:txBody>
          <a:bodyPr anchor="ctr">
            <a:normAutofit/>
          </a:bodyPr>
          <a:lstStyle>
            <a:lvl1pPr marL="0" indent="0" algn="ctr">
              <a:buNone/>
              <a:defRPr lang="zh-CN" altLang="en-US" sz="1400" kern="1200" dirty="false">
                <a:solidFill>
                  <a:srgbClr val="FFFFFF"/>
                </a:solidFill>
                <a:latin typeface="+mn-ea"/>
                <a:ea typeface="+mn-ea"/>
                <a:cs typeface="+mn-ea"/>
              </a:defRPr>
            </a:lvl1pPr>
          </a:lstStyle>
          <a:p>
            <a:pPr lvl="0"/>
            <a:r>
              <a:rPr lang="zh-CN" altLang="en-US" dirty="false"/>
              <a:t>子标题</a:t>
            </a:r>
            <a:r>
              <a:rPr lang="en-US" altLang="zh-CN" dirty="false"/>
              <a:t>1</a:t>
            </a:r>
            <a:endParaRPr lang="zh-CN" altLang="en-US" dirty="false"/>
          </a:p>
        </p:txBody>
      </p:sp>
      <p:sp>
        <p:nvSpPr>
          <p:cNvPr id="131" name="文本占位符 128">
            <a:extLst>
              <a:ext uri="{FF2B5EF4-FFF2-40B4-BE49-F238E27FC236}">
                <a16:creationId id="{AA4D56F6-548D-ACF6-8257-5A1E0B293973}"/>
              </a:ext>
            </a:extLst>
          </p:cNvPr>
          <p:cNvSpPr>
            <a:spLocks noGrp="true"/>
          </p:cNvSpPr>
          <p:nvPr>
            <p:ph type="body" sz="quarter" idx="20" hasCustomPrompt="true"/>
          </p:nvPr>
        </p:nvSpPr>
        <p:spPr>
          <a:xfrm>
            <a:off x="2761091" y="4988847"/>
            <a:ext cx="1748441" cy="588993"/>
          </a:xfrm>
        </p:spPr>
        <p:txBody>
          <a:bodyPr anchor="ctr">
            <a:normAutofit/>
          </a:bodyPr>
          <a:lstStyle>
            <a:lvl1pPr marL="0" indent="0" algn="ctr">
              <a:buNone/>
              <a:defRPr lang="zh-CN" altLang="en-US" sz="1400" kern="1200" dirty="false">
                <a:solidFill>
                  <a:srgbClr val="FFFFFF"/>
                </a:solidFill>
                <a:latin typeface="+mn-ea"/>
                <a:ea typeface="+mn-ea"/>
                <a:cs typeface="+mn-ea"/>
              </a:defRPr>
            </a:lvl1pPr>
          </a:lstStyle>
          <a:p>
            <a:pPr marL="0" lvl="0" indent="0" algn="ctr" defTabSz="914400" rtl="false" eaLnBrk="true" latinLnBrk="false" hangingPunct="true">
              <a:lnSpc>
                <a:spcPct val="130000"/>
              </a:lnSpc>
              <a:spcBef>
                <a:spcPts val="1000"/>
              </a:spcBef>
              <a:buFont typeface="Arial" panose="020B0604020202090204" pitchFamily="34" charset="0"/>
              <a:buNone/>
            </a:pPr>
            <a:r>
              <a:rPr lang="zh-CN" altLang="en-US" dirty="false"/>
              <a:t>子标题</a:t>
            </a:r>
            <a:r>
              <a:rPr lang="en-US" altLang="zh-CN" dirty="false"/>
              <a:t>2</a:t>
            </a:r>
            <a:endParaRPr lang="zh-CN" altLang="en-US" dirty="false"/>
          </a:p>
        </p:txBody>
      </p:sp>
      <p:sp>
        <p:nvSpPr>
          <p:cNvPr id="132" name="文本占位符 128">
            <a:extLst>
              <a:ext uri="{FF2B5EF4-FFF2-40B4-BE49-F238E27FC236}">
                <a16:creationId id="{010296B6-FA38-E40F-891B-EF61E5077623}"/>
              </a:ext>
            </a:extLst>
          </p:cNvPr>
          <p:cNvSpPr>
            <a:spLocks noGrp="true"/>
          </p:cNvSpPr>
          <p:nvPr>
            <p:ph type="body" sz="quarter" idx="21" hasCustomPrompt="true"/>
          </p:nvPr>
        </p:nvSpPr>
        <p:spPr>
          <a:xfrm>
            <a:off x="5360222" y="1193120"/>
            <a:ext cx="1733685" cy="631391"/>
          </a:xfrm>
        </p:spPr>
        <p:txBody>
          <a:bodyPr anchor="ctr">
            <a:normAutofit/>
          </a:bodyPr>
          <a:lstStyle>
            <a:lvl1pPr marL="0" indent="0" algn="ctr">
              <a:buNone/>
              <a:defRPr lang="zh-CN" altLang="en-US" sz="1400" kern="1200" dirty="false">
                <a:solidFill>
                  <a:srgbClr val="FFFFFF"/>
                </a:solidFill>
                <a:latin typeface="+mn-ea"/>
                <a:ea typeface="+mn-ea"/>
                <a:cs typeface="+mn-ea"/>
              </a:defRPr>
            </a:lvl1pPr>
          </a:lstStyle>
          <a:p>
            <a:pPr lvl="0"/>
            <a:r>
              <a:rPr lang="zh-CN" altLang="en-US" dirty="false"/>
              <a:t>子标题</a:t>
            </a:r>
            <a:r>
              <a:rPr lang="en-US" altLang="zh-CN" dirty="false"/>
              <a:t>3</a:t>
            </a:r>
            <a:endParaRPr lang="zh-CN" altLang="en-US" dirty="false"/>
          </a:p>
        </p:txBody>
      </p:sp>
      <p:sp>
        <p:nvSpPr>
          <p:cNvPr id="133" name="文本占位符 128">
            <a:extLst>
              <a:ext uri="{FF2B5EF4-FFF2-40B4-BE49-F238E27FC236}">
                <a16:creationId id="{1C2567BD-E405-95AD-69C6-1DABA0BE74F8}"/>
              </a:ext>
            </a:extLst>
          </p:cNvPr>
          <p:cNvSpPr>
            <a:spLocks noGrp="true"/>
          </p:cNvSpPr>
          <p:nvPr>
            <p:ph type="body" sz="quarter" idx="22" hasCustomPrompt="true"/>
          </p:nvPr>
        </p:nvSpPr>
        <p:spPr>
          <a:xfrm>
            <a:off x="7793051" y="4988847"/>
            <a:ext cx="1733686" cy="588993"/>
          </a:xfrm>
        </p:spPr>
        <p:txBody>
          <a:bodyPr anchor="ctr">
            <a:normAutofit/>
          </a:bodyPr>
          <a:lstStyle>
            <a:lvl1pPr marL="0" indent="0" algn="ctr">
              <a:buNone/>
              <a:defRPr lang="zh-CN" altLang="en-US" sz="1400" kern="1200" dirty="false">
                <a:solidFill>
                  <a:srgbClr val="FFFFFF"/>
                </a:solidFill>
                <a:latin typeface="+mn-ea"/>
                <a:ea typeface="+mn-ea"/>
                <a:cs typeface="+mn-ea"/>
              </a:defRPr>
            </a:lvl1pPr>
          </a:lstStyle>
          <a:p>
            <a:pPr marL="0" lvl="0" indent="0" algn="ctr" defTabSz="914400" rtl="false" eaLnBrk="true" latinLnBrk="false" hangingPunct="true">
              <a:lnSpc>
                <a:spcPct val="130000"/>
              </a:lnSpc>
              <a:spcBef>
                <a:spcPts val="1000"/>
              </a:spcBef>
              <a:buFont typeface="Arial" panose="020B0604020202090204" pitchFamily="34" charset="0"/>
              <a:buNone/>
            </a:pPr>
            <a:r>
              <a:rPr lang="zh-CN" altLang="en-US" dirty="false"/>
              <a:t>子标题</a:t>
            </a:r>
            <a:r>
              <a:rPr lang="en-US" altLang="zh-CN" dirty="false"/>
              <a:t>4</a:t>
            </a:r>
            <a:endParaRPr lang="zh-CN" altLang="en-US" dirty="false"/>
          </a:p>
        </p:txBody>
      </p:sp>
      <p:sp>
        <p:nvSpPr>
          <p:cNvPr id="134" name="文本占位符 128">
            <a:extLst>
              <a:ext uri="{FF2B5EF4-FFF2-40B4-BE49-F238E27FC236}">
                <a16:creationId id="{ECC45254-350A-3720-59B6-A410B6B4D993}"/>
              </a:ext>
            </a:extLst>
          </p:cNvPr>
          <p:cNvSpPr>
            <a:spLocks noGrp="true"/>
          </p:cNvSpPr>
          <p:nvPr>
            <p:ph type="body" sz="quarter" idx="23" hasCustomPrompt="true"/>
          </p:nvPr>
        </p:nvSpPr>
        <p:spPr>
          <a:xfrm>
            <a:off x="9700601" y="1193120"/>
            <a:ext cx="1748441" cy="643885"/>
          </a:xfrm>
        </p:spPr>
        <p:txBody>
          <a:bodyPr anchor="ctr">
            <a:normAutofit/>
          </a:bodyPr>
          <a:lstStyle>
            <a:lvl1pPr marL="0" indent="0" algn="ctr">
              <a:buNone/>
              <a:defRPr lang="zh-CN" altLang="en-US" sz="1400" kern="1200" dirty="false">
                <a:solidFill>
                  <a:srgbClr val="FFFFFF"/>
                </a:solidFill>
                <a:latin typeface="+mn-ea"/>
                <a:ea typeface="+mn-ea"/>
                <a:cs typeface="+mn-ea"/>
              </a:defRPr>
            </a:lvl1pPr>
          </a:lstStyle>
          <a:p>
            <a:pPr marL="0" lvl="0" indent="0" algn="ctr" defTabSz="914400" rtl="false" eaLnBrk="true" latinLnBrk="false" hangingPunct="true">
              <a:lnSpc>
                <a:spcPct val="130000"/>
              </a:lnSpc>
              <a:spcBef>
                <a:spcPts val="1000"/>
              </a:spcBef>
              <a:buFont typeface="Arial" panose="020B0604020202090204" pitchFamily="34" charset="0"/>
              <a:buNone/>
            </a:pPr>
            <a:r>
              <a:rPr lang="zh-CN" altLang="en-US" dirty="false"/>
              <a:t>子标题</a:t>
            </a:r>
            <a:r>
              <a:rPr lang="en-US" altLang="zh-CN" dirty="false"/>
              <a:t>5</a:t>
            </a:r>
            <a:endParaRPr lang="zh-CN" altLang="en-US" dirty="false"/>
          </a:p>
        </p:txBody>
      </p:sp>
      <p:sp>
        <p:nvSpPr>
          <p:cNvPr id="136" name="文本占位符 135">
            <a:extLst>
              <a:ext uri="{FF2B5EF4-FFF2-40B4-BE49-F238E27FC236}">
                <a16:creationId id="{249ED637-4FF8-7AEE-09D3-9E5591E39962}"/>
              </a:ext>
            </a:extLst>
          </p:cNvPr>
          <p:cNvSpPr>
            <a:spLocks noGrp="true"/>
          </p:cNvSpPr>
          <p:nvPr>
            <p:ph type="body" sz="quarter" idx="24" hasCustomPrompt="true"/>
          </p:nvPr>
        </p:nvSpPr>
        <p:spPr>
          <a:xfrm>
            <a:off x="451161" y="1890760"/>
            <a:ext cx="2669986" cy="866775"/>
          </a:xfrm>
        </p:spPr>
        <p:txBody>
          <a:bodyPr>
            <a:normAutofit/>
          </a:bodyPr>
          <a:lstStyle>
            <a:lvl1pPr marL="0" indent="0">
              <a:buNone/>
              <a:defRPr lang="zh-CN" altLang="en-US" sz="1000" kern="1200" dirty="false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</a:defRPr>
            </a:lvl1pPr>
          </a:lstStyle>
          <a:p>
            <a:pPr lvl="0"/>
            <a:r>
              <a:rPr lang="zh-CN" altLang="en-US" dirty="false"/>
              <a:t>内容</a:t>
            </a:r>
            <a:r>
              <a:rPr lang="en-US" altLang="zh-CN" dirty="false"/>
              <a:t>1</a:t>
            </a:r>
            <a:endParaRPr lang="zh-CN" altLang="en-US" dirty="false"/>
          </a:p>
        </p:txBody>
      </p:sp>
      <p:sp>
        <p:nvSpPr>
          <p:cNvPr id="137" name="文本占位符 135">
            <a:extLst>
              <a:ext uri="{FF2B5EF4-FFF2-40B4-BE49-F238E27FC236}">
                <a16:creationId id="{6B605458-6462-0FE7-ADF0-0D267916853D}"/>
              </a:ext>
            </a:extLst>
          </p:cNvPr>
          <p:cNvSpPr>
            <a:spLocks noGrp="true"/>
          </p:cNvSpPr>
          <p:nvPr>
            <p:ph type="body" sz="quarter" idx="25" hasCustomPrompt="true"/>
          </p:nvPr>
        </p:nvSpPr>
        <p:spPr>
          <a:xfrm>
            <a:off x="2247321" y="5664879"/>
            <a:ext cx="2667303" cy="1033885"/>
          </a:xfrm>
        </p:spPr>
        <p:txBody>
          <a:bodyPr>
            <a:normAutofit/>
          </a:bodyPr>
          <a:lstStyle>
            <a:lvl1pPr marL="0" indent="0">
              <a:buNone/>
              <a:defRPr lang="zh-CN" altLang="en-US" sz="1000" kern="1200" dirty="false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</a:defRPr>
            </a:lvl1pPr>
          </a:lstStyle>
          <a:p>
            <a:pPr marL="0" lvl="0" indent="0" algn="l" defTabSz="914400" rtl="false" eaLnBrk="true" latinLnBrk="false" hangingPunct="true">
              <a:lnSpc>
                <a:spcPct val="130000"/>
              </a:lnSpc>
              <a:spcBef>
                <a:spcPts val="1000"/>
              </a:spcBef>
              <a:buFont typeface="Arial" panose="020B0604020202090204" pitchFamily="34" charset="0"/>
              <a:buNone/>
            </a:pPr>
            <a:r>
              <a:rPr lang="zh-CN" altLang="en-US" dirty="false"/>
              <a:t>内容</a:t>
            </a:r>
            <a:r>
              <a:rPr lang="en-US" altLang="zh-CN" dirty="false"/>
              <a:t>2</a:t>
            </a:r>
            <a:endParaRPr lang="zh-CN" altLang="en-US" dirty="false"/>
          </a:p>
        </p:txBody>
      </p:sp>
      <p:sp>
        <p:nvSpPr>
          <p:cNvPr id="138" name="文本占位符 135">
            <a:extLst>
              <a:ext uri="{FF2B5EF4-FFF2-40B4-BE49-F238E27FC236}">
                <a16:creationId id="{0E4F01FE-621B-9C33-D2CE-B566FABC87B6}"/>
              </a:ext>
            </a:extLst>
          </p:cNvPr>
          <p:cNvSpPr>
            <a:spLocks noGrp="true"/>
          </p:cNvSpPr>
          <p:nvPr>
            <p:ph type="body" sz="quarter" idx="26" hasCustomPrompt="true"/>
          </p:nvPr>
        </p:nvSpPr>
        <p:spPr>
          <a:xfrm>
            <a:off x="4840226" y="1891285"/>
            <a:ext cx="2747051" cy="866775"/>
          </a:xfrm>
        </p:spPr>
        <p:txBody>
          <a:bodyPr>
            <a:normAutofit/>
          </a:bodyPr>
          <a:lstStyle>
            <a:lvl1pPr marL="0" indent="0">
              <a:buNone/>
              <a:defRPr lang="zh-CN" altLang="en-US" sz="1000" kern="1200" dirty="false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</a:defRPr>
            </a:lvl1pPr>
          </a:lstStyle>
          <a:p>
            <a:pPr marL="0" lvl="0" indent="0" algn="l" defTabSz="914400" rtl="false" eaLnBrk="true" latinLnBrk="false" hangingPunct="true">
              <a:lnSpc>
                <a:spcPct val="130000"/>
              </a:lnSpc>
              <a:spcBef>
                <a:spcPts val="1000"/>
              </a:spcBef>
              <a:buFont typeface="Arial" panose="020B0604020202090204" pitchFamily="34" charset="0"/>
              <a:buNone/>
            </a:pPr>
            <a:r>
              <a:rPr lang="zh-CN" altLang="en-US" dirty="false"/>
              <a:t>内容</a:t>
            </a:r>
            <a:r>
              <a:rPr lang="en-US" altLang="zh-CN" dirty="false"/>
              <a:t>3</a:t>
            </a:r>
            <a:endParaRPr lang="zh-CN" altLang="en-US" dirty="false"/>
          </a:p>
        </p:txBody>
      </p:sp>
      <p:sp>
        <p:nvSpPr>
          <p:cNvPr id="139" name="文本占位符 135">
            <a:extLst>
              <a:ext uri="{FF2B5EF4-FFF2-40B4-BE49-F238E27FC236}">
                <a16:creationId id="{81A0A948-A283-CE02-DBCE-6C1CF1B72825}"/>
              </a:ext>
            </a:extLst>
          </p:cNvPr>
          <p:cNvSpPr>
            <a:spLocks noGrp="true"/>
          </p:cNvSpPr>
          <p:nvPr>
            <p:ph type="body" sz="quarter" idx="27" hasCustomPrompt="true"/>
          </p:nvPr>
        </p:nvSpPr>
        <p:spPr>
          <a:xfrm>
            <a:off x="9215942" y="1890760"/>
            <a:ext cx="2669983" cy="866775"/>
          </a:xfrm>
        </p:spPr>
        <p:txBody>
          <a:bodyPr>
            <a:normAutofit/>
          </a:bodyPr>
          <a:lstStyle>
            <a:lvl1pPr marL="0" indent="0">
              <a:buNone/>
              <a:defRPr lang="zh-CN" altLang="en-US" sz="1000" kern="1200" dirty="false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</a:defRPr>
            </a:lvl1pPr>
          </a:lstStyle>
          <a:p>
            <a:pPr marL="0" lvl="0" indent="0" algn="l" defTabSz="914400" rtl="false" eaLnBrk="true" latinLnBrk="false" hangingPunct="true">
              <a:lnSpc>
                <a:spcPct val="130000"/>
              </a:lnSpc>
              <a:spcBef>
                <a:spcPts val="1000"/>
              </a:spcBef>
              <a:buFont typeface="Arial" panose="020B0604020202090204" pitchFamily="34" charset="0"/>
              <a:buNone/>
            </a:pPr>
            <a:r>
              <a:rPr lang="zh-CN" altLang="en-US" dirty="false"/>
              <a:t>内容</a:t>
            </a:r>
            <a:r>
              <a:rPr lang="en-US" altLang="zh-CN" dirty="false"/>
              <a:t>5</a:t>
            </a:r>
            <a:endParaRPr lang="zh-CN" altLang="en-US" dirty="false"/>
          </a:p>
        </p:txBody>
      </p:sp>
      <p:sp>
        <p:nvSpPr>
          <p:cNvPr id="140" name="文本占位符 135">
            <a:extLst>
              <a:ext uri="{FF2B5EF4-FFF2-40B4-BE49-F238E27FC236}">
                <a16:creationId id="{54B979A7-57D8-FE6C-9B1A-A616AEAE539A}"/>
              </a:ext>
            </a:extLst>
          </p:cNvPr>
          <p:cNvSpPr>
            <a:spLocks noGrp="true"/>
          </p:cNvSpPr>
          <p:nvPr>
            <p:ph type="body" sz="quarter" idx="28" hasCustomPrompt="true"/>
          </p:nvPr>
        </p:nvSpPr>
        <p:spPr>
          <a:xfrm>
            <a:off x="7277379" y="5664879"/>
            <a:ext cx="2747056" cy="1033885"/>
          </a:xfrm>
        </p:spPr>
        <p:txBody>
          <a:bodyPr>
            <a:normAutofit/>
          </a:bodyPr>
          <a:lstStyle>
            <a:lvl1pPr marL="0" indent="0">
              <a:buNone/>
              <a:defRPr lang="zh-CN" altLang="en-US" sz="1000" kern="1200" dirty="false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</a:defRPr>
            </a:lvl1pPr>
          </a:lstStyle>
          <a:p>
            <a:pPr marL="0" lvl="0" indent="0" algn="l" defTabSz="914400" rtl="false" eaLnBrk="true" latinLnBrk="false" hangingPunct="true">
              <a:lnSpc>
                <a:spcPct val="130000"/>
              </a:lnSpc>
              <a:spcBef>
                <a:spcPts val="1000"/>
              </a:spcBef>
              <a:buFont typeface="Arial" panose="020B0604020202090204" pitchFamily="34" charset="0"/>
              <a:buNone/>
            </a:pPr>
            <a:r>
              <a:rPr lang="zh-CN" altLang="en-US" dirty="false"/>
              <a:t>内容</a:t>
            </a:r>
            <a:r>
              <a:rPr lang="en-US" altLang="zh-CN" dirty="false"/>
              <a:t>4</a:t>
            </a:r>
            <a:endParaRPr lang="zh-CN" altLang="en-US" dirty="false"/>
          </a:p>
        </p:txBody>
      </p:sp>
    </p:spTree>
    <p:extLst>
      <p:ext uri="{BB962C8B-B14F-4D97-AF65-F5344CB8AC3E}">
        <p14:creationId val="1599226840"/>
      </p:ext>
    </p:extLst>
  </p:cSld>
  <p:clrMapOvr>
    <a:masterClrMapping/>
  </p:clrMapOvr>
</p:sldLayout>
</file>

<file path=ppt/slideLayouts/slideLayout15.xml><?xml version="1.0" encoding="utf-8"?>
<p:sldLayout xmlns:w="http://schemas.openxmlformats.org/wordprocessingml/2006/main" xmlns:a14="http://schemas.microsoft.com/office/drawing/2010/main" xmlns:p16="http://schemas.microsoft.com/office/powerpoint/2015/main" xmlns:wpc="http://schemas.microsoft.com/office/word/2010/wordprocessingCanvas" xmlns:wps="http://schemas.microsoft.com/office/word/2010/wordprocessingShape" xmlns:pvml="urn:schemas-microsoft-com:office:powerpoint" xmlns:psez="http://schemas.microsoft.com/office/powerpoint/2016/sectionzoom" xmlns:w10="urn:schemas-microsoft-com:office:word" xmlns:pic="http://schemas.openxmlformats.org/drawingml/2006/picture" xmlns:pic14="http://schemas.microsoft.com/office/drawing/2010/picture" xmlns:xvml="urn:schemas-microsoft-com:office:excel" xmlns:p159="http://schemas.microsoft.com/office/powerpoint/2015/09/main" xmlns:p184="http://schemas.microsoft.com/office/powerpoint/2018/4/main" xmlns:wp="http://schemas.openxmlformats.org/drawingml/2006/wordprocessingDrawing" xmlns:w16se="http://schemas.microsoft.com/office/word/2015/wordml/symex" xmlns:c="http://schemas.openxmlformats.org/drawingml/2006/chart" xmlns:a3d="http://schemas.microsoft.com/office/drawing/2017/model3d" xmlns:psuz="http://schemas.microsoft.com/office/powerpoint/2016/summaryzoom" xmlns:p173="http://schemas.microsoft.com/office/powerpoint/2017/3/main" xmlns:wp14="http://schemas.microsoft.com/office/word/2010/wordprocessingDrawing" xmlns:a16="http://schemas.microsoft.com/office/drawing/2014/main" xmlns:p14="http://schemas.microsoft.com/office/powerpoint/2010/main" xmlns:p="http://schemas.openxmlformats.org/presentationml/2006/main" xmlns:p202="http://schemas.microsoft.com/office/powerpoint/2020/02/main" xmlns:pslz="http://schemas.microsoft.com/office/powerpoint/2016/slidezoom" xmlns:w14="http://schemas.microsoft.com/office/word/2010/wordml" xmlns:w15="http://schemas.microsoft.com/office/word/2012/wordml" xmlns:v="urn:schemas-microsoft-com:vml" xmlns:a15="http://schemas.microsoft.com/office/drawing/2012/main" xmlns:r="http://schemas.openxmlformats.org/officeDocument/2006/relationships" xmlns:a="http://schemas.openxmlformats.org/drawingml/2006/main" xmlns:m="http://schemas.openxmlformats.org/officeDocument/2006/math" xmlns:o="urn:schemas-microsoft-com:office:office" xmlns:mc="http://schemas.openxmlformats.org/markup-compatibility/2006" xmlns:dgm="http://schemas.openxmlformats.org/drawingml/2006/diagram" xmlns:wpg="http://schemas.microsoft.com/office/word/2010/wordprocessingGroup" xmlns:we="http://schemas.microsoft.com/office/webextensions/webextension/2010/11" xmlns:p15="http://schemas.microsoft.com/office/powerpoint/2012/main" xmlns:cx="http://schemas.microsoft.com/office/drawing/2014/chartex" xmlns:p166="http://schemas.microsoft.com/office/powerpoint/2016/6/main" mc:Ignorable="a14 p16 wpc wps psez pic14 p159 p184 w16se a3d psuz p173 wp14 a16 p14 p202 pslz w14 w15 a15 wpg we p15 cx p166" preserve="true" userDrawn="true">
  <p:cSld name="内容14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圆角矩形 2">
            <a:extLst>
              <a:ext uri="{FF2B5EF4-FFF2-40B4-BE49-F238E27FC236}">
                <a16:creationId id="{0228B177-0BC8-3201-1EA3-58A98FA64DFA}"/>
              </a:ext>
            </a:extLst>
          </p:cNvPr>
          <p:cNvSpPr/>
          <p:nvPr userDrawn="true">
            <p:custDataLst>
              <p:tags r:id="rId1"/>
            </p:custDataLst>
          </p:nvPr>
        </p:nvSpPr>
        <p:spPr>
          <a:xfrm>
            <a:off x="696595" y="1598426"/>
            <a:ext cx="5262197" cy="2159127"/>
          </a:xfrm>
          <a:prstGeom prst="roundRect">
            <a:avLst>
              <a:gd name="adj" fmla="val 8702"/>
            </a:avLst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10000"/>
                </a:schemeClr>
              </a:gs>
            </a:gsLst>
            <a:lin ang="10800000" scaled="false"/>
          </a:gradFill>
          <a:ln>
            <a:noFill/>
          </a:ln>
          <a:effectLst>
            <a:outerShdw blurRad="215900" dist="38100" dir="5400000" algn="t" rotWithShape="false">
              <a:schemeClr val="accent1">
                <a:alpha val="10000"/>
              </a:scheme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zh-CN" altLang="en-US" dirty="false"/>
          </a:p>
        </p:txBody>
      </p:sp>
      <p:cxnSp>
        <p:nvCxnSpPr>
          <p:cNvPr id="47" name="直接连接符 46">
            <a:extLst>
              <a:ext uri="{FF2B5EF4-FFF2-40B4-BE49-F238E27FC236}">
                <a16:creationId id="{B597EFA8-AE8D-830B-D887-AB0BD5FB9ADA}"/>
              </a:ext>
            </a:extLst>
          </p:cNvPr>
          <p:cNvCxnSpPr/>
          <p:nvPr userDrawn="true">
            <p:custDataLst>
              <p:tags r:id="rId2"/>
            </p:custDataLst>
          </p:nvPr>
        </p:nvCxnSpPr>
        <p:spPr>
          <a:xfrm>
            <a:off x="1113158" y="2264894"/>
            <a:ext cx="315706" cy="0"/>
          </a:xfrm>
          <a:prstGeom prst="line"/>
          <a:ln w="44450" cap="rnd">
            <a:gradFill>
              <a:gsLst>
                <a:gs pos="0">
                  <a:schemeClr val="accent1"/>
                </a:gs>
                <a:gs pos="100000">
                  <a:schemeClr val="accent1">
                    <a:alpha val="26000"/>
                  </a:schemeClr>
                </a:gs>
              </a:gsLst>
              <a:lin ang="0"/>
              <a:tileRect/>
            </a:gradFill>
            <a:round/>
          </a:ln>
          <a:effectLst>
            <a:outerShdw blurRad="50800" dist="25400" dir="5400000" algn="t" rotWithShape="false">
              <a:schemeClr val="accent1">
                <a:lumMod val="75000"/>
                <a:alpha val="20000"/>
              </a:schemeClr>
            </a:outerShdw>
          </a:effectLst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68" name="文本占位符 67">
            <a:extLst>
              <a:ext uri="{FF2B5EF4-FFF2-40B4-BE49-F238E27FC236}">
                <a16:creationId id="{27CA887F-5C89-D53E-EF93-DBD8C85A1852}"/>
              </a:ext>
            </a:extLst>
          </p:cNvPr>
          <p:cNvSpPr>
            <a:spLocks noGrp="true"/>
          </p:cNvSpPr>
          <p:nvPr>
            <p:ph type="body" sz="quarter" idx="10" hasCustomPrompt="true"/>
          </p:nvPr>
        </p:nvSpPr>
        <p:spPr>
          <a:xfrm>
            <a:off x="1063974" y="1701473"/>
            <a:ext cx="4745514" cy="460375"/>
          </a:xfrm>
        </p:spPr>
        <p:txBody>
          <a:bodyPr anchor="ctr">
            <a:normAutofit/>
          </a:bodyPr>
          <a:lstStyle>
            <a:lvl1pPr marL="0" indent="0">
              <a:buNone/>
              <a:defRPr lang="zh-CN" altLang="en-US" sz="1800" b="true" kern="1200" dirty="false">
                <a:solidFill>
                  <a:schemeClr val="accent1"/>
                </a:solidFill>
                <a:latin typeface="+mn-ea"/>
                <a:ea typeface="+mn-ea"/>
                <a:cs typeface="+mn-ea"/>
              </a:defRPr>
            </a:lvl1pPr>
          </a:lstStyle>
          <a:p>
            <a:pPr lvl="0"/>
            <a:r>
              <a:rPr lang="zh-CN" altLang="en-US" dirty="false"/>
              <a:t>子标题</a:t>
            </a:r>
            <a:r>
              <a:rPr lang="en-US" altLang="zh-CN" dirty="false"/>
              <a:t>1</a:t>
            </a:r>
            <a:endParaRPr lang="zh-CN" altLang="en-US" dirty="false"/>
          </a:p>
        </p:txBody>
      </p:sp>
      <p:sp>
        <p:nvSpPr>
          <p:cNvPr id="70" name="文本占位符 69">
            <a:extLst>
              <a:ext uri="{FF2B5EF4-FFF2-40B4-BE49-F238E27FC236}">
                <a16:creationId id="{76F750B2-0925-FD1E-6B23-311F1F6583FF}"/>
              </a:ext>
            </a:extLst>
          </p:cNvPr>
          <p:cNvSpPr>
            <a:spLocks noGrp="true"/>
          </p:cNvSpPr>
          <p:nvPr>
            <p:ph type="body" sz="quarter" idx="11" hasCustomPrompt="true"/>
          </p:nvPr>
        </p:nvSpPr>
        <p:spPr>
          <a:xfrm>
            <a:off x="1063974" y="2395147"/>
            <a:ext cx="4745514" cy="1238250"/>
          </a:xfrm>
        </p:spPr>
        <p:txBody>
          <a:bodyPr>
            <a:normAutofit/>
          </a:bodyPr>
          <a:lstStyle>
            <a:lvl1pPr marL="0" indent="0">
              <a:buNone/>
              <a:defRPr lang="zh-CN" altLang="en-US" sz="1400" kern="1200" dirty="false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</a:defRPr>
            </a:lvl1pPr>
          </a:lstStyle>
          <a:p>
            <a:pPr lvl="0"/>
            <a:r>
              <a:rPr lang="zh-CN" altLang="en-US" dirty="false"/>
              <a:t>内容</a:t>
            </a:r>
            <a:r>
              <a:rPr lang="en-US" altLang="zh-CN" dirty="false"/>
              <a:t>1</a:t>
            </a:r>
            <a:endParaRPr lang="zh-CN" altLang="en-US" dirty="false"/>
          </a:p>
        </p:txBody>
      </p:sp>
      <p:sp>
        <p:nvSpPr>
          <p:cNvPr id="71" name="圆角矩形 2">
            <a:extLst>
              <a:ext uri="{FF2B5EF4-FFF2-40B4-BE49-F238E27FC236}">
                <a16:creationId id="{603A20E9-03FD-C7CB-37A5-132E9CABEA2C}"/>
              </a:ext>
            </a:extLst>
          </p:cNvPr>
          <p:cNvSpPr/>
          <p:nvPr userDrawn="true">
            <p:custDataLst>
              <p:tags r:id="rId3"/>
            </p:custDataLst>
          </p:nvPr>
        </p:nvSpPr>
        <p:spPr>
          <a:xfrm>
            <a:off x="6233210" y="1598426"/>
            <a:ext cx="5262197" cy="2159127"/>
          </a:xfrm>
          <a:prstGeom prst="roundRect">
            <a:avLst>
              <a:gd name="adj" fmla="val 8702"/>
            </a:avLst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10000"/>
                </a:schemeClr>
              </a:gs>
            </a:gsLst>
            <a:lin ang="10800000" scaled="false"/>
          </a:gradFill>
          <a:ln>
            <a:noFill/>
          </a:ln>
          <a:effectLst>
            <a:outerShdw blurRad="215900" dist="38100" dir="5400000" algn="t" rotWithShape="false">
              <a:schemeClr val="accent1">
                <a:alpha val="10000"/>
              </a:scheme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zh-CN" altLang="en-US" dirty="false"/>
          </a:p>
        </p:txBody>
      </p:sp>
      <p:cxnSp>
        <p:nvCxnSpPr>
          <p:cNvPr id="72" name="直接连接符 71">
            <a:extLst>
              <a:ext uri="{FF2B5EF4-FFF2-40B4-BE49-F238E27FC236}">
                <a16:creationId id="{74A0EA44-61FB-9BC6-5294-2C141CB08C0E}"/>
              </a:ext>
            </a:extLst>
          </p:cNvPr>
          <p:cNvCxnSpPr/>
          <p:nvPr userDrawn="true">
            <p:custDataLst>
              <p:tags r:id="rId4"/>
            </p:custDataLst>
          </p:nvPr>
        </p:nvCxnSpPr>
        <p:spPr>
          <a:xfrm>
            <a:off x="6649773" y="2264894"/>
            <a:ext cx="315706" cy="0"/>
          </a:xfrm>
          <a:prstGeom prst="line"/>
          <a:ln w="44450" cap="rnd">
            <a:gradFill>
              <a:gsLst>
                <a:gs pos="0">
                  <a:schemeClr val="accent1"/>
                </a:gs>
                <a:gs pos="100000">
                  <a:schemeClr val="accent1">
                    <a:alpha val="26000"/>
                  </a:schemeClr>
                </a:gs>
              </a:gsLst>
              <a:lin ang="0"/>
              <a:tileRect/>
            </a:gradFill>
            <a:round/>
          </a:ln>
          <a:effectLst>
            <a:outerShdw blurRad="50800" dist="25400" dir="5400000" algn="t" rotWithShape="false">
              <a:schemeClr val="accent1">
                <a:lumMod val="75000"/>
                <a:alpha val="20000"/>
              </a:schemeClr>
            </a:outerShdw>
          </a:effectLst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73" name="文本占位符 67">
            <a:extLst>
              <a:ext uri="{FF2B5EF4-FFF2-40B4-BE49-F238E27FC236}">
                <a16:creationId id="{763655DE-BBA6-14FE-5B45-B2536C1F632E}"/>
              </a:ext>
            </a:extLst>
          </p:cNvPr>
          <p:cNvSpPr>
            <a:spLocks noGrp="true"/>
          </p:cNvSpPr>
          <p:nvPr>
            <p:ph type="body" sz="quarter" idx="12" hasCustomPrompt="true"/>
          </p:nvPr>
        </p:nvSpPr>
        <p:spPr>
          <a:xfrm>
            <a:off x="6600588" y="1701473"/>
            <a:ext cx="4894815" cy="460375"/>
          </a:xfrm>
        </p:spPr>
        <p:txBody>
          <a:bodyPr anchor="ctr">
            <a:normAutofit/>
          </a:bodyPr>
          <a:lstStyle>
            <a:lvl1pPr marL="0" indent="0">
              <a:buNone/>
              <a:defRPr lang="zh-CN" altLang="en-US" sz="1800" b="true" kern="1200" dirty="false">
                <a:solidFill>
                  <a:schemeClr val="accent1"/>
                </a:solidFill>
                <a:latin typeface="+mn-ea"/>
                <a:ea typeface="+mn-ea"/>
                <a:cs typeface="+mn-ea"/>
              </a:defRPr>
            </a:lvl1pPr>
          </a:lstStyle>
          <a:p>
            <a:pPr lvl="0"/>
            <a:r>
              <a:rPr lang="zh-CN" altLang="en-US" dirty="false"/>
              <a:t>子标题</a:t>
            </a:r>
            <a:r>
              <a:rPr lang="en-US" altLang="zh-CN" dirty="false"/>
              <a:t>2</a:t>
            </a:r>
            <a:endParaRPr lang="zh-CN" altLang="en-US" dirty="false"/>
          </a:p>
        </p:txBody>
      </p:sp>
      <p:sp>
        <p:nvSpPr>
          <p:cNvPr id="74" name="文本占位符 69">
            <a:extLst>
              <a:ext uri="{FF2B5EF4-FFF2-40B4-BE49-F238E27FC236}">
                <a16:creationId id="{624153AE-E1EE-5A41-5B39-12AAD632E192}"/>
              </a:ext>
            </a:extLst>
          </p:cNvPr>
          <p:cNvSpPr>
            <a:spLocks noGrp="true"/>
          </p:cNvSpPr>
          <p:nvPr>
            <p:ph type="body" sz="quarter" idx="13" hasCustomPrompt="true"/>
          </p:nvPr>
        </p:nvSpPr>
        <p:spPr>
          <a:xfrm>
            <a:off x="6600589" y="2395147"/>
            <a:ext cx="4894816" cy="1238250"/>
          </a:xfrm>
        </p:spPr>
        <p:txBody>
          <a:bodyPr>
            <a:normAutofit/>
          </a:bodyPr>
          <a:lstStyle>
            <a:lvl1pPr marL="0" indent="0">
              <a:buNone/>
              <a:defRPr lang="zh-CN" altLang="en-US" sz="1400" kern="1200" dirty="false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</a:defRPr>
            </a:lvl1pPr>
          </a:lstStyle>
          <a:p>
            <a:pPr marL="0" lvl="0" indent="0" algn="l" defTabSz="914400" rtl="false" eaLnBrk="true" latinLnBrk="false" hangingPunct="true">
              <a:lnSpc>
                <a:spcPct val="130000"/>
              </a:lnSpc>
              <a:spcBef>
                <a:spcPts val="1000"/>
              </a:spcBef>
              <a:buFont typeface="Arial" panose="020B0604020202090204" pitchFamily="34" charset="0"/>
              <a:buNone/>
            </a:pPr>
            <a:r>
              <a:rPr lang="zh-CN" altLang="en-US" dirty="false"/>
              <a:t>内容</a:t>
            </a:r>
            <a:r>
              <a:rPr lang="en-US" altLang="zh-CN" dirty="false"/>
              <a:t>2</a:t>
            </a:r>
            <a:endParaRPr lang="zh-CN" altLang="en-US" dirty="false"/>
          </a:p>
        </p:txBody>
      </p:sp>
      <p:sp>
        <p:nvSpPr>
          <p:cNvPr id="75" name="圆角矩形 2">
            <a:extLst>
              <a:ext uri="{FF2B5EF4-FFF2-40B4-BE49-F238E27FC236}">
                <a16:creationId id="{38FBC46D-664D-CBAC-9BD5-F0B757FA5294}"/>
              </a:ext>
            </a:extLst>
          </p:cNvPr>
          <p:cNvSpPr/>
          <p:nvPr userDrawn="true">
            <p:custDataLst>
              <p:tags r:id="rId5"/>
            </p:custDataLst>
          </p:nvPr>
        </p:nvSpPr>
        <p:spPr>
          <a:xfrm>
            <a:off x="658593" y="4275979"/>
            <a:ext cx="5262197" cy="2159127"/>
          </a:xfrm>
          <a:prstGeom prst="roundRect">
            <a:avLst>
              <a:gd name="adj" fmla="val 8702"/>
            </a:avLst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10000"/>
                </a:schemeClr>
              </a:gs>
            </a:gsLst>
            <a:lin ang="10800000" scaled="false"/>
          </a:gradFill>
          <a:ln>
            <a:noFill/>
          </a:ln>
          <a:effectLst>
            <a:outerShdw blurRad="215900" dist="38100" dir="5400000" algn="t" rotWithShape="false">
              <a:schemeClr val="accent1">
                <a:alpha val="10000"/>
              </a:scheme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zh-CN" altLang="en-US" dirty="false"/>
          </a:p>
        </p:txBody>
      </p:sp>
      <p:cxnSp>
        <p:nvCxnSpPr>
          <p:cNvPr id="76" name="直接连接符 75">
            <a:extLst>
              <a:ext uri="{FF2B5EF4-FFF2-40B4-BE49-F238E27FC236}">
                <a16:creationId id="{8FAFE13D-0C41-C067-AE5C-D998D7605DD1}"/>
              </a:ext>
            </a:extLst>
          </p:cNvPr>
          <p:cNvCxnSpPr/>
          <p:nvPr userDrawn="true">
            <p:custDataLst>
              <p:tags r:id="rId6"/>
            </p:custDataLst>
          </p:nvPr>
        </p:nvCxnSpPr>
        <p:spPr>
          <a:xfrm>
            <a:off x="1075156" y="4942447"/>
            <a:ext cx="315706" cy="0"/>
          </a:xfrm>
          <a:prstGeom prst="line"/>
          <a:ln w="44450" cap="rnd">
            <a:gradFill>
              <a:gsLst>
                <a:gs pos="0">
                  <a:schemeClr val="accent1"/>
                </a:gs>
                <a:gs pos="100000">
                  <a:schemeClr val="accent1">
                    <a:alpha val="26000"/>
                  </a:schemeClr>
                </a:gs>
              </a:gsLst>
              <a:lin ang="0"/>
              <a:tileRect/>
            </a:gradFill>
            <a:round/>
          </a:ln>
          <a:effectLst>
            <a:outerShdw blurRad="50800" dist="25400" dir="5400000" algn="t" rotWithShape="false">
              <a:schemeClr val="accent1">
                <a:lumMod val="75000"/>
                <a:alpha val="20000"/>
              </a:schemeClr>
            </a:outerShdw>
          </a:effectLst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77" name="文本占位符 67">
            <a:extLst>
              <a:ext uri="{FF2B5EF4-FFF2-40B4-BE49-F238E27FC236}">
                <a16:creationId id="{4E9C8D2D-CF7E-18CF-7A01-8DA038D68F0A}"/>
              </a:ext>
            </a:extLst>
          </p:cNvPr>
          <p:cNvSpPr>
            <a:spLocks noGrp="true"/>
          </p:cNvSpPr>
          <p:nvPr>
            <p:ph type="body" sz="quarter" idx="14" hasCustomPrompt="true"/>
          </p:nvPr>
        </p:nvSpPr>
        <p:spPr>
          <a:xfrm>
            <a:off x="1025972" y="4379026"/>
            <a:ext cx="4783516" cy="460375"/>
          </a:xfrm>
        </p:spPr>
        <p:txBody>
          <a:bodyPr anchor="ctr">
            <a:normAutofit/>
          </a:bodyPr>
          <a:lstStyle>
            <a:lvl1pPr marL="0" indent="0">
              <a:buNone/>
              <a:defRPr lang="zh-CN" altLang="en-US" sz="1800" b="true" kern="1200" dirty="false">
                <a:solidFill>
                  <a:schemeClr val="accent1"/>
                </a:solidFill>
                <a:latin typeface="+mn-ea"/>
                <a:ea typeface="+mn-ea"/>
                <a:cs typeface="+mn-ea"/>
              </a:defRPr>
            </a:lvl1pPr>
          </a:lstStyle>
          <a:p>
            <a:pPr lvl="0"/>
            <a:r>
              <a:rPr lang="zh-CN" altLang="en-US" dirty="false"/>
              <a:t>子标题</a:t>
            </a:r>
            <a:r>
              <a:rPr lang="en-US" altLang="zh-CN" dirty="false"/>
              <a:t>3</a:t>
            </a:r>
            <a:endParaRPr lang="zh-CN" altLang="en-US" dirty="false"/>
          </a:p>
        </p:txBody>
      </p:sp>
      <p:sp>
        <p:nvSpPr>
          <p:cNvPr id="78" name="文本占位符 69">
            <a:extLst>
              <a:ext uri="{FF2B5EF4-FFF2-40B4-BE49-F238E27FC236}">
                <a16:creationId id="{C80F11BD-329E-853B-7BFC-E2273BE81BEF}"/>
              </a:ext>
            </a:extLst>
          </p:cNvPr>
          <p:cNvSpPr>
            <a:spLocks noGrp="true"/>
          </p:cNvSpPr>
          <p:nvPr>
            <p:ph type="body" sz="quarter" idx="15" hasCustomPrompt="true"/>
          </p:nvPr>
        </p:nvSpPr>
        <p:spPr>
          <a:xfrm>
            <a:off x="1025972" y="5072700"/>
            <a:ext cx="4783516" cy="1238250"/>
          </a:xfrm>
        </p:spPr>
        <p:txBody>
          <a:bodyPr>
            <a:normAutofit/>
          </a:bodyPr>
          <a:lstStyle>
            <a:lvl1pPr marL="0" indent="0">
              <a:buNone/>
              <a:defRPr lang="zh-CN" altLang="en-US" sz="1400" kern="1200" dirty="false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</a:defRPr>
            </a:lvl1pPr>
          </a:lstStyle>
          <a:p>
            <a:pPr marL="0" lvl="0" indent="0" algn="l" defTabSz="914400" rtl="false" eaLnBrk="true" latinLnBrk="false" hangingPunct="true">
              <a:lnSpc>
                <a:spcPct val="130000"/>
              </a:lnSpc>
              <a:spcBef>
                <a:spcPts val="1000"/>
              </a:spcBef>
              <a:buFont typeface="Arial" panose="020B0604020202090204" pitchFamily="34" charset="0"/>
              <a:buNone/>
            </a:pPr>
            <a:r>
              <a:rPr lang="zh-CN" altLang="en-US" dirty="false"/>
              <a:t>内容</a:t>
            </a:r>
            <a:r>
              <a:rPr lang="en-US" altLang="zh-CN" dirty="false"/>
              <a:t>3</a:t>
            </a:r>
            <a:endParaRPr lang="zh-CN" altLang="en-US" dirty="false"/>
          </a:p>
        </p:txBody>
      </p:sp>
      <p:sp>
        <p:nvSpPr>
          <p:cNvPr id="79" name="圆角矩形 2">
            <a:extLst>
              <a:ext uri="{FF2B5EF4-FFF2-40B4-BE49-F238E27FC236}">
                <a16:creationId id="{A01B87D1-47B1-FC05-3975-3F9D7EF609B9}"/>
              </a:ext>
            </a:extLst>
          </p:cNvPr>
          <p:cNvSpPr/>
          <p:nvPr userDrawn="true">
            <p:custDataLst>
              <p:tags r:id="rId7"/>
            </p:custDataLst>
          </p:nvPr>
        </p:nvSpPr>
        <p:spPr>
          <a:xfrm>
            <a:off x="6233210" y="4273296"/>
            <a:ext cx="5262197" cy="2159127"/>
          </a:xfrm>
          <a:prstGeom prst="roundRect">
            <a:avLst>
              <a:gd name="adj" fmla="val 8702"/>
            </a:avLst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10000"/>
                </a:schemeClr>
              </a:gs>
            </a:gsLst>
            <a:lin ang="10800000" scaled="false"/>
          </a:gradFill>
          <a:ln>
            <a:noFill/>
          </a:ln>
          <a:effectLst>
            <a:outerShdw blurRad="215900" dist="38100" dir="5400000" algn="t" rotWithShape="false">
              <a:schemeClr val="accent1">
                <a:alpha val="10000"/>
              </a:scheme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zh-CN" altLang="en-US" dirty="false"/>
          </a:p>
        </p:txBody>
      </p:sp>
      <p:cxnSp>
        <p:nvCxnSpPr>
          <p:cNvPr id="80" name="直接连接符 79">
            <a:extLst>
              <a:ext uri="{FF2B5EF4-FFF2-40B4-BE49-F238E27FC236}">
                <a16:creationId id="{221B2E49-6F51-6C40-D704-3BDE78CDFD5E}"/>
              </a:ext>
            </a:extLst>
          </p:cNvPr>
          <p:cNvCxnSpPr/>
          <p:nvPr userDrawn="true">
            <p:custDataLst>
              <p:tags r:id="rId8"/>
            </p:custDataLst>
          </p:nvPr>
        </p:nvCxnSpPr>
        <p:spPr>
          <a:xfrm>
            <a:off x="6649773" y="4939764"/>
            <a:ext cx="315706" cy="0"/>
          </a:xfrm>
          <a:prstGeom prst="line"/>
          <a:ln w="44450" cap="rnd">
            <a:gradFill>
              <a:gsLst>
                <a:gs pos="0">
                  <a:schemeClr val="accent1"/>
                </a:gs>
                <a:gs pos="100000">
                  <a:schemeClr val="accent1">
                    <a:alpha val="26000"/>
                  </a:schemeClr>
                </a:gs>
              </a:gsLst>
              <a:lin ang="0"/>
              <a:tileRect/>
            </a:gradFill>
            <a:round/>
          </a:ln>
          <a:effectLst>
            <a:outerShdw blurRad="50800" dist="25400" dir="5400000" algn="t" rotWithShape="false">
              <a:schemeClr val="accent1">
                <a:lumMod val="75000"/>
                <a:alpha val="20000"/>
              </a:schemeClr>
            </a:outerShdw>
          </a:effectLst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81" name="文本占位符 67">
            <a:extLst>
              <a:ext uri="{FF2B5EF4-FFF2-40B4-BE49-F238E27FC236}">
                <a16:creationId id="{F8E62FE2-10B5-0E50-8242-9F515DDFBFC3}"/>
              </a:ext>
            </a:extLst>
          </p:cNvPr>
          <p:cNvSpPr>
            <a:spLocks noGrp="true"/>
          </p:cNvSpPr>
          <p:nvPr>
            <p:ph type="body" sz="quarter" idx="16" hasCustomPrompt="true"/>
          </p:nvPr>
        </p:nvSpPr>
        <p:spPr>
          <a:xfrm>
            <a:off x="6600589" y="4376343"/>
            <a:ext cx="4894814" cy="460375"/>
          </a:xfrm>
        </p:spPr>
        <p:txBody>
          <a:bodyPr anchor="ctr">
            <a:normAutofit/>
          </a:bodyPr>
          <a:lstStyle>
            <a:lvl1pPr marL="0" indent="0">
              <a:buNone/>
              <a:defRPr lang="zh-CN" altLang="en-US" sz="1800" b="true" kern="1200" dirty="false">
                <a:solidFill>
                  <a:schemeClr val="accent1"/>
                </a:solidFill>
                <a:latin typeface="+mn-ea"/>
                <a:ea typeface="+mn-ea"/>
                <a:cs typeface="+mn-ea"/>
              </a:defRPr>
            </a:lvl1pPr>
          </a:lstStyle>
          <a:p>
            <a:pPr lvl="0"/>
            <a:r>
              <a:rPr lang="zh-CN" altLang="en-US" dirty="false"/>
              <a:t>子标题</a:t>
            </a:r>
            <a:r>
              <a:rPr lang="en-US" altLang="zh-CN" dirty="false"/>
              <a:t>4</a:t>
            </a:r>
            <a:endParaRPr lang="zh-CN" altLang="en-US" dirty="false"/>
          </a:p>
        </p:txBody>
      </p:sp>
      <p:sp>
        <p:nvSpPr>
          <p:cNvPr id="82" name="文本占位符 69">
            <a:extLst>
              <a:ext uri="{FF2B5EF4-FFF2-40B4-BE49-F238E27FC236}">
                <a16:creationId id="{A0F5940B-C36E-F71F-7C7C-301C7FF6ACB6}"/>
              </a:ext>
            </a:extLst>
          </p:cNvPr>
          <p:cNvSpPr>
            <a:spLocks noGrp="true"/>
          </p:cNvSpPr>
          <p:nvPr>
            <p:ph type="body" sz="quarter" idx="17" hasCustomPrompt="true"/>
          </p:nvPr>
        </p:nvSpPr>
        <p:spPr>
          <a:xfrm>
            <a:off x="6600589" y="5070017"/>
            <a:ext cx="4894816" cy="1238250"/>
          </a:xfrm>
        </p:spPr>
        <p:txBody>
          <a:bodyPr>
            <a:normAutofit/>
          </a:bodyPr>
          <a:lstStyle>
            <a:lvl1pPr marL="0" indent="0">
              <a:buNone/>
              <a:defRPr lang="zh-CN" altLang="en-US" sz="1400" kern="1200" dirty="false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</a:defRPr>
            </a:lvl1pPr>
          </a:lstStyle>
          <a:p>
            <a:pPr marL="0" lvl="0" indent="0" algn="l" defTabSz="914400" rtl="false" eaLnBrk="true" latinLnBrk="false" hangingPunct="true">
              <a:lnSpc>
                <a:spcPct val="130000"/>
              </a:lnSpc>
              <a:spcBef>
                <a:spcPts val="1000"/>
              </a:spcBef>
              <a:buFont typeface="Arial" panose="020B0604020202090204" pitchFamily="34" charset="0"/>
              <a:buNone/>
            </a:pPr>
            <a:r>
              <a:rPr lang="zh-CN" altLang="en-US" dirty="false"/>
              <a:t>内容</a:t>
            </a:r>
            <a:r>
              <a:rPr lang="en-US" altLang="zh-CN" dirty="false"/>
              <a:t>4</a:t>
            </a:r>
            <a:endParaRPr lang="zh-CN" altLang="en-US" dirty="false"/>
          </a:p>
        </p:txBody>
      </p:sp>
      <p:sp>
        <p:nvSpPr>
          <p:cNvPr id="83" name="文本占位符 24">
            <a:extLst>
              <a:ext uri="{FF2B5EF4-FFF2-40B4-BE49-F238E27FC236}">
                <a16:creationId id="{C25E799B-3F52-469A-5FCF-8410166FB1D9}"/>
              </a:ext>
            </a:extLst>
          </p:cNvPr>
          <p:cNvSpPr>
            <a:spLocks noGrp="true"/>
          </p:cNvSpPr>
          <p:nvPr>
            <p:ph type="body" sz="quarter" idx="18" hasCustomPrompt="true"/>
          </p:nvPr>
        </p:nvSpPr>
        <p:spPr>
          <a:xfrm>
            <a:off x="550376" y="394737"/>
            <a:ext cx="10969625" cy="72390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lang="zh-CN" altLang="en-US" sz="3200" b="true" kern="1200" dirty="fals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zh-CN" altLang="en-US" dirty="false"/>
              <a:t>标题</a:t>
            </a:r>
          </a:p>
        </p:txBody>
      </p:sp>
    </p:spTree>
    <p:extLst>
      <p:ext uri="{BB962C8B-B14F-4D97-AF65-F5344CB8AC3E}">
        <p14:creationId val="4181800826"/>
      </p:ext>
    </p:extLst>
  </p:cSld>
  <p:clrMapOvr>
    <a:masterClrMapping/>
  </p:clrMapOvr>
</p:sldLayout>
</file>

<file path=ppt/slideLayouts/slideLayout16.xml><?xml version="1.0" encoding="utf-8"?>
<p:sldLayout xmlns:w="http://schemas.openxmlformats.org/wordprocessingml/2006/main" xmlns:a14="http://schemas.microsoft.com/office/drawing/2010/main" xmlns:p16="http://schemas.microsoft.com/office/powerpoint/2015/main" xmlns:wpc="http://schemas.microsoft.com/office/word/2010/wordprocessingCanvas" xmlns:wps="http://schemas.microsoft.com/office/word/2010/wordprocessingShape" xmlns:pvml="urn:schemas-microsoft-com:office:powerpoint" xmlns:psez="http://schemas.microsoft.com/office/powerpoint/2016/sectionzoom" xmlns:w10="urn:schemas-microsoft-com:office:word" xmlns:pic="http://schemas.openxmlformats.org/drawingml/2006/picture" xmlns:pic14="http://schemas.microsoft.com/office/drawing/2010/picture" xmlns:xvml="urn:schemas-microsoft-com:office:excel" xmlns:p159="http://schemas.microsoft.com/office/powerpoint/2015/09/main" xmlns:p184="http://schemas.microsoft.com/office/powerpoint/2018/4/main" xmlns:wp="http://schemas.openxmlformats.org/drawingml/2006/wordprocessingDrawing" xmlns:w16se="http://schemas.microsoft.com/office/word/2015/wordml/symex" xmlns:c="http://schemas.openxmlformats.org/drawingml/2006/chart" xmlns:a3d="http://schemas.microsoft.com/office/drawing/2017/model3d" xmlns:psuz="http://schemas.microsoft.com/office/powerpoint/2016/summaryzoom" xmlns:p173="http://schemas.microsoft.com/office/powerpoint/2017/3/main" xmlns:wp14="http://schemas.microsoft.com/office/word/2010/wordprocessingDrawing" xmlns:a16="http://schemas.microsoft.com/office/drawing/2014/main" xmlns:p14="http://schemas.microsoft.com/office/powerpoint/2010/main" xmlns:p="http://schemas.openxmlformats.org/presentationml/2006/main" xmlns:p202="http://schemas.microsoft.com/office/powerpoint/2020/02/main" xmlns:pslz="http://schemas.microsoft.com/office/powerpoint/2016/slidezoom" xmlns:w14="http://schemas.microsoft.com/office/word/2010/wordml" xmlns:w15="http://schemas.microsoft.com/office/word/2012/wordml" xmlns:v="urn:schemas-microsoft-com:vml" xmlns:a15="http://schemas.microsoft.com/office/drawing/2012/main" xmlns:r="http://schemas.openxmlformats.org/officeDocument/2006/relationships" xmlns:a="http://schemas.openxmlformats.org/drawingml/2006/main" xmlns:m="http://schemas.openxmlformats.org/officeDocument/2006/math" xmlns:o="urn:schemas-microsoft-com:office:office" xmlns:mc="http://schemas.openxmlformats.org/markup-compatibility/2006" xmlns:dgm="http://schemas.openxmlformats.org/drawingml/2006/diagram" xmlns:wpg="http://schemas.microsoft.com/office/word/2010/wordprocessingGroup" xmlns:we="http://schemas.microsoft.com/office/webextensions/webextension/2010/11" xmlns:p15="http://schemas.microsoft.com/office/powerpoint/2012/main" xmlns:cx="http://schemas.microsoft.com/office/drawing/2014/chartex" xmlns:p166="http://schemas.microsoft.com/office/powerpoint/2016/6/main" mc:Ignorable="a14 p16 wpc wps psez pic14 p159 p184 w16se a3d psuz p173 wp14 a16 p14 p202 pslz w14 w15 a15 wpg we p15 cx p166" preserve="true" userDrawn="true">
  <p:cSld name="内容24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21">
            <a:extLst>
              <a:ext uri="{FF2B5EF4-FFF2-40B4-BE49-F238E27FC236}">
                <a16:creationId id="{F990F9A1-C6D3-B987-0427-F3F43BDB28B7}"/>
              </a:ext>
            </a:extLst>
          </p:cNvPr>
          <p:cNvSpPr/>
          <p:nvPr userDrawn="true"/>
        </p:nvSpPr>
        <p:spPr>
          <a:xfrm rot="5400000">
            <a:off x="5372100" y="39688"/>
            <a:ext cx="6861175" cy="6697345"/>
          </a:xfrm>
          <a:custGeom>
            <a:gdLst>
              <a:gd name="connsiteX0" fmla="*/ 3 w 10805"/>
              <a:gd name="connsiteY0" fmla="*/ 0 h 12034"/>
              <a:gd name="connsiteX1" fmla="*/ 10805 w 10805"/>
              <a:gd name="connsiteY1" fmla="*/ 0 h 12034"/>
              <a:gd name="connsiteX2" fmla="*/ 10805 w 10805"/>
              <a:gd name="connsiteY2" fmla="*/ 8212 h 12034"/>
              <a:gd name="connsiteX3" fmla="*/ 0 w 10805"/>
              <a:gd name="connsiteY3" fmla="*/ 11666 h 12034"/>
              <a:gd name="connsiteX4" fmla="*/ 3 w 10805"/>
              <a:gd name="connsiteY4" fmla="*/ 0 h 1203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05" h="12035">
                <a:moveTo>
                  <a:pt x="3" y="0"/>
                </a:moveTo>
                <a:lnTo>
                  <a:pt x="10805" y="0"/>
                </a:lnTo>
                <a:lnTo>
                  <a:pt x="10805" y="8212"/>
                </a:lnTo>
                <a:cubicBezTo>
                  <a:pt x="5404" y="8212"/>
                  <a:pt x="5401" y="13444"/>
                  <a:pt x="0" y="11666"/>
                </a:cubicBezTo>
                <a:lnTo>
                  <a:pt x="3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99000">
                <a:schemeClr val="accent3">
                  <a:alpha val="14000"/>
                </a:schemeClr>
              </a:gs>
            </a:gsLst>
            <a:lin ang="4500000" scaled="fals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CN Bold" panose="020B0800000000000000" charset="-122"/>
            </a:endParaRPr>
          </a:p>
        </p:txBody>
      </p:sp>
      <p:sp>
        <p:nvSpPr>
          <p:cNvPr id="6" name="任意多边形 115">
            <a:extLst>
              <a:ext uri="{FF2B5EF4-FFF2-40B4-BE49-F238E27FC236}">
                <a16:creationId id="{D724E673-1076-C621-2E89-018F69ED1431}"/>
              </a:ext>
            </a:extLst>
          </p:cNvPr>
          <p:cNvSpPr/>
          <p:nvPr userDrawn="true"/>
        </p:nvSpPr>
        <p:spPr>
          <a:xfrm>
            <a:off x="10897235" y="5959793"/>
            <a:ext cx="1098550" cy="858520"/>
          </a:xfrm>
          <a:custGeom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730" h="1352">
                <a:moveTo>
                  <a:pt x="865" y="0"/>
                </a:moveTo>
                <a:cubicBezTo>
                  <a:pt x="1343" y="0"/>
                  <a:pt x="1730" y="387"/>
                  <a:pt x="1730" y="865"/>
                </a:cubicBezTo>
                <a:lnTo>
                  <a:pt x="1730" y="1352"/>
                </a:lnTo>
                <a:lnTo>
                  <a:pt x="0" y="1352"/>
                </a:lnTo>
                <a:lnTo>
                  <a:pt x="0" y="865"/>
                </a:lnTo>
                <a:cubicBezTo>
                  <a:pt x="0" y="387"/>
                  <a:pt x="387" y="0"/>
                  <a:pt x="865" y="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false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思源黑体 CN Bold" panose="020B0800000000000000" charset="-122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id="{FD7D7FE9-076C-D574-59E4-D6FA420C0043}"/>
              </a:ext>
            </a:extLst>
          </p:cNvPr>
          <p:cNvGrpSpPr/>
          <p:nvPr userDrawn="true"/>
        </p:nvGrpSpPr>
        <p:grpSpPr>
          <a:xfrm>
            <a:off x="695960" y="1648143"/>
            <a:ext cx="10800080" cy="4248785"/>
            <a:chOff x="1162" y="2660"/>
            <a:chExt cx="17008" cy="6691"/>
          </a:xfrm>
        </p:grpSpPr>
        <p:sp>
          <p:nvSpPr>
            <p:cNvPr id="13" name="剪去单角的矩形 2">
              <a:extLst>
                <a:ext uri="{FF2B5EF4-FFF2-40B4-BE49-F238E27FC236}">
                  <a16:creationId id="{5FA5B725-D20D-0539-3CDF-18B6F5B2298B}"/>
                </a:ext>
              </a:extLst>
            </p:cNvPr>
            <p:cNvSpPr/>
            <p:nvPr userDrawn="true"/>
          </p:nvSpPr>
          <p:spPr>
            <a:xfrm flipV="true">
              <a:off x="1162" y="2660"/>
              <a:ext cx="8294" cy="3215"/>
            </a:xfrm>
            <a:prstGeom prst="snip1Rect">
              <a:avLst>
                <a:gd name="adj" fmla="val 38023"/>
              </a:avLst>
            </a:prstGeom>
            <a:noFill/>
            <a:ln>
              <a:gradFill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83000">
                    <a:schemeClr val="accent1">
                      <a:lumMod val="60000"/>
                      <a:lumOff val="40000"/>
                    </a:schemeClr>
                  </a:gs>
                  <a:gs pos="97000">
                    <a:schemeClr val="accent1"/>
                  </a:gs>
                </a:gsLst>
                <a:lin ang="0" scaled="true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numCol="1" spcCol="0" rtlCol="false" fromWordArt="false" anchor="ctr" anchorCtr="false" forceAA="false" compatLnSpc="true">
              <a:noAutofit/>
            </a:bodyPr>
            <a:lstStyle>
              <a:defPPr>
                <a:defRPr lang="zh-CN"/>
              </a:defPPr>
              <a:lvl1pPr marL="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buClrTx/>
                <a:buSzTx/>
                <a:buFontTx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思源黑体 CN Bold" panose="020B0800000000000000" charset="-122"/>
                <a:sym typeface="+mn-ea"/>
              </a:endParaRPr>
            </a:p>
          </p:txBody>
        </p:sp>
        <p:sp>
          <p:nvSpPr>
            <p:cNvPr id="14" name="剪去单角的矩形 6">
              <a:extLst>
                <a:ext uri="{FF2B5EF4-FFF2-40B4-BE49-F238E27FC236}">
                  <a16:creationId id="{600EAD64-9CB7-3FC2-31AC-6044ACBF40CE}"/>
                </a:ext>
              </a:extLst>
            </p:cNvPr>
            <p:cNvSpPr/>
            <p:nvPr userDrawn="true"/>
          </p:nvSpPr>
          <p:spPr>
            <a:xfrm>
              <a:off x="1162" y="6136"/>
              <a:ext cx="8294" cy="3215"/>
            </a:xfrm>
            <a:prstGeom prst="snip1Rect">
              <a:avLst>
                <a:gd name="adj" fmla="val 37492"/>
              </a:avLst>
            </a:prstGeom>
            <a:noFill/>
            <a:ln>
              <a:gradFill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83000">
                    <a:schemeClr val="accent1">
                      <a:lumMod val="60000"/>
                      <a:lumOff val="40000"/>
                    </a:schemeClr>
                  </a:gs>
                  <a:gs pos="97000">
                    <a:schemeClr val="accent1"/>
                  </a:gs>
                </a:gsLst>
                <a:lin ang="0" scaled="true"/>
              </a:gradFill>
            </a:ln>
            <a:effectLst>
              <a:outerShdw blurRad="127000" dist="12700" sx="101000" sy="101000" algn="ctr" rotWithShape="false">
                <a:srgbClr val="B62524">
                  <a:alpha val="1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numCol="1" spcCol="0" rtlCol="false" fromWordArt="false" anchor="ctr" anchorCtr="false" forceAA="false" compatLnSpc="true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buClrTx/>
                <a:buSzTx/>
                <a:buFontTx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思源黑体 CN Bold" panose="020B0800000000000000" charset="-122"/>
                <a:sym typeface="+mn-ea"/>
              </a:endParaRPr>
            </a:p>
          </p:txBody>
        </p:sp>
        <p:sp>
          <p:nvSpPr>
            <p:cNvPr id="15" name="剪去单角的矩形 10">
              <a:extLst>
                <a:ext uri="{FF2B5EF4-FFF2-40B4-BE49-F238E27FC236}">
                  <a16:creationId id="{0890FFB7-E0A4-8B19-0776-A265C3A2176B}"/>
                </a:ext>
              </a:extLst>
            </p:cNvPr>
            <p:cNvSpPr/>
            <p:nvPr userDrawn="true"/>
          </p:nvSpPr>
          <p:spPr>
            <a:xfrm flipH="true">
              <a:off x="9702" y="6136"/>
              <a:ext cx="8468" cy="3215"/>
            </a:xfrm>
            <a:prstGeom prst="snip1Rect">
              <a:avLst>
                <a:gd name="adj" fmla="val 38023"/>
              </a:avLst>
            </a:prstGeom>
            <a:noFill/>
            <a:ln>
              <a:gradFill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83000">
                    <a:schemeClr val="accent1">
                      <a:lumMod val="60000"/>
                      <a:lumOff val="40000"/>
                    </a:schemeClr>
                  </a:gs>
                  <a:gs pos="97000">
                    <a:schemeClr val="accent1"/>
                  </a:gs>
                </a:gsLst>
                <a:lin ang="0" scaled="true"/>
              </a:gradFill>
            </a:ln>
            <a:effectLst>
              <a:outerShdw blurRad="127000" dist="12700" sx="101000" sy="101000" algn="ctr" rotWithShape="false">
                <a:srgbClr val="B62524">
                  <a:alpha val="1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numCol="1" spcCol="0" rtlCol="false" fromWordArt="false" anchor="ctr" anchorCtr="false" forceAA="false" compatLnSpc="true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buClrTx/>
                <a:buSzTx/>
                <a:buFontTx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思源黑体 CN Bold" panose="020B0800000000000000" charset="-122"/>
                <a:sym typeface="+mn-ea"/>
              </a:endParaRPr>
            </a:p>
          </p:txBody>
        </p:sp>
        <p:sp>
          <p:nvSpPr>
            <p:cNvPr id="16" name="剪去单角的矩形 3">
              <a:extLst>
                <a:ext uri="{FF2B5EF4-FFF2-40B4-BE49-F238E27FC236}">
                  <a16:creationId id="{8BF96080-1FDC-9B8C-BB9B-CEADC1CAEAA9}"/>
                </a:ext>
              </a:extLst>
            </p:cNvPr>
            <p:cNvSpPr/>
            <p:nvPr userDrawn="true"/>
          </p:nvSpPr>
          <p:spPr>
            <a:xfrm flipH="true" flipV="true">
              <a:off x="9702" y="2660"/>
              <a:ext cx="8468" cy="3215"/>
            </a:xfrm>
            <a:prstGeom prst="snip1Rect">
              <a:avLst>
                <a:gd name="adj" fmla="val 37492"/>
              </a:avLst>
            </a:prstGeom>
            <a:noFill/>
            <a:ln>
              <a:gradFill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83000">
                    <a:schemeClr val="accent1">
                      <a:lumMod val="60000"/>
                      <a:lumOff val="40000"/>
                    </a:schemeClr>
                  </a:gs>
                  <a:gs pos="97000">
                    <a:schemeClr val="accent1"/>
                  </a:gs>
                </a:gsLst>
                <a:lin ang="0" scaled="true"/>
              </a:gradFill>
            </a:ln>
            <a:effectLst>
              <a:outerShdw blurRad="127000" dist="12700" sx="101000" sy="101000" algn="ctr" rotWithShape="false">
                <a:srgbClr val="B62524">
                  <a:alpha val="1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numCol="1" spcCol="0" rtlCol="false" fromWordArt="false" anchor="ctr" anchorCtr="false" forceAA="false" compatLnSpc="true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buClrTx/>
                <a:buSzTx/>
                <a:buFontTx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思源黑体 CN Bold" panose="020B0800000000000000" charset="-122"/>
                <a:sym typeface="+mn-ea"/>
              </a:endParaRPr>
            </a:p>
          </p:txBody>
        </p:sp>
        <p:sp>
          <p:nvSpPr>
            <p:cNvPr id="17" name="菱形 16">
              <a:extLst>
                <a:ext uri="{FF2B5EF4-FFF2-40B4-BE49-F238E27FC236}">
                  <a16:creationId id="{E87E4022-9918-F96C-2F37-17929801A83E}"/>
                </a:ext>
              </a:extLst>
            </p:cNvPr>
            <p:cNvSpPr/>
            <p:nvPr userDrawn="true"/>
          </p:nvSpPr>
          <p:spPr>
            <a:xfrm>
              <a:off x="8542" y="4959"/>
              <a:ext cx="2099" cy="2099"/>
            </a:xfrm>
            <a:prstGeom prst="diamond"/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numCol="1" spcCol="0" rtlCol="false" fromWordArt="false" anchor="ctr" anchorCtr="false" forceAA="false" compatLnSpc="true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buClrTx/>
                <a:buSzTx/>
                <a:buFontTx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思源黑体 CN Bold" panose="020B0800000000000000" charset="-122"/>
                <a:sym typeface="+mn-ea"/>
              </a:endParaRPr>
            </a:p>
          </p:txBody>
        </p:sp>
        <p:pic>
          <p:nvPicPr>
            <p:cNvPr id="19" name="图形 18" descr="343439383331313b343532303034313bc3c5bba7b9dcc0ed">
              <a:extLst>
                <a:ext uri="{FF2B5EF4-FFF2-40B4-BE49-F238E27FC236}">
                  <a16:creationId id="{AADF2AC3-BBE1-8AE0-C7F7-594EFF9A3A98}"/>
                </a:ext>
              </a:extLst>
            </p:cNvPr>
            <p:cNvPicPr>
              <a:picLocks noChangeAspect="true"/>
            </p:cNvPicPr>
            <p:nvPr userDrawn="true"/>
          </p:nvPicPr>
          <p:blipFill>
            <a:blip r:embed="rId1"/>
            <a:stretch>
              <a:fillRect/>
            </a:stretch>
          </p:blipFill>
          <p:spPr>
            <a:xfrm>
              <a:off x="16605" y="3884"/>
              <a:ext cx="914" cy="914"/>
            </a:xfrm>
            <a:prstGeom prst="rect"/>
          </p:spPr>
        </p:pic>
        <p:pic>
          <p:nvPicPr>
            <p:cNvPr id="20" name="图形 19" descr="343439383331313b343532303034303bcffacadbb9dcc0ed">
              <a:extLst>
                <a:ext uri="{FF2B5EF4-FFF2-40B4-BE49-F238E27FC236}">
                  <a16:creationId id="{C3E65DB7-935D-2685-6F9A-E0AAA654D8EB}"/>
                </a:ext>
              </a:extLst>
            </p:cNvPr>
            <p:cNvPicPr>
              <a:picLocks noChangeAspect="true"/>
            </p:cNvPicPr>
            <p:nvPr userDrawn="true"/>
          </p:nvPicPr>
          <p:blipFill>
            <a:blip r:embed="rId2"/>
            <a:stretch>
              <a:fillRect/>
            </a:stretch>
          </p:blipFill>
          <p:spPr>
            <a:xfrm>
              <a:off x="16605" y="7360"/>
              <a:ext cx="914" cy="914"/>
            </a:xfrm>
            <a:prstGeom prst="rect"/>
          </p:spPr>
        </p:pic>
        <p:pic>
          <p:nvPicPr>
            <p:cNvPr id="21" name="图形 20" descr="343439383331313b343532303033363bd3aad2b5ccfcc5e4d6c3">
              <a:extLst>
                <a:ext uri="{FF2B5EF4-FFF2-40B4-BE49-F238E27FC236}">
                  <a16:creationId id="{B103C777-4D94-152C-803A-7E3F2612AAA0}"/>
                </a:ext>
              </a:extLst>
            </p:cNvPr>
            <p:cNvPicPr>
              <a:picLocks noChangeAspect="true"/>
            </p:cNvPicPr>
            <p:nvPr userDrawn="true"/>
          </p:nvPicPr>
          <p:blipFill>
            <a:blip r:embed="rId3"/>
            <a:stretch>
              <a:fillRect/>
            </a:stretch>
          </p:blipFill>
          <p:spPr>
            <a:xfrm>
              <a:off x="1592" y="7340"/>
              <a:ext cx="914" cy="914"/>
            </a:xfrm>
            <a:prstGeom prst="rect"/>
          </p:spPr>
        </p:pic>
        <p:pic>
          <p:nvPicPr>
            <p:cNvPr id="22" name="图形 21" descr="343439383331313b343532303033373bd5cbbba7d0c5cfa2">
              <a:extLst>
                <a:ext uri="{FF2B5EF4-FFF2-40B4-BE49-F238E27FC236}">
                  <a16:creationId id="{ECC694DF-6C66-5A99-2EB6-9C4125D5E324}"/>
                </a:ext>
              </a:extLst>
            </p:cNvPr>
            <p:cNvPicPr>
              <a:picLocks noChangeAspect="true"/>
            </p:cNvPicPr>
            <p:nvPr userDrawn="true"/>
          </p:nvPicPr>
          <p:blipFill>
            <a:blip r:embed="rId4"/>
            <a:stretch>
              <a:fillRect/>
            </a:stretch>
          </p:blipFill>
          <p:spPr>
            <a:xfrm>
              <a:off x="1592" y="3929"/>
              <a:ext cx="914" cy="914"/>
            </a:xfrm>
            <a:prstGeom prst="rect"/>
          </p:spPr>
        </p:pic>
      </p:grpSp>
      <p:sp>
        <p:nvSpPr>
          <p:cNvPr id="37" name="文本占位符 36">
            <a:extLst>
              <a:ext uri="{FF2B5EF4-FFF2-40B4-BE49-F238E27FC236}">
                <a16:creationId id="{2C9B2504-49B4-C2FC-25D3-63F14A06D45F}"/>
              </a:ext>
            </a:extLst>
          </p:cNvPr>
          <p:cNvSpPr>
            <a:spLocks noGrp="true"/>
          </p:cNvSpPr>
          <p:nvPr>
            <p:ph type="body" sz="quarter" idx="10" hasCustomPrompt="true"/>
          </p:nvPr>
        </p:nvSpPr>
        <p:spPr>
          <a:xfrm>
            <a:off x="1974850" y="2099628"/>
            <a:ext cx="3407410" cy="317500"/>
          </a:xfrm>
        </p:spPr>
        <p:txBody>
          <a:bodyPr anchor="ctr">
            <a:noAutofit/>
          </a:bodyPr>
          <a:lstStyle>
            <a:lvl1pPr marL="0" indent="0">
              <a:buNone/>
              <a:defRPr lang="zh-CN" altLang="en-US" sz="1400" kern="1200" spc="300" dirty="false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defRPr>
            </a:lvl1pPr>
          </a:lstStyle>
          <a:p>
            <a:pPr lvl="0"/>
            <a:r>
              <a:rPr lang="zh-CN" altLang="en-US" dirty="false"/>
              <a:t>子标题</a:t>
            </a:r>
            <a:r>
              <a:rPr lang="en-US" altLang="zh-CN" dirty="false"/>
              <a:t>1</a:t>
            </a:r>
            <a:endParaRPr lang="zh-CN" altLang="en-US" dirty="false"/>
          </a:p>
        </p:txBody>
      </p:sp>
      <p:sp>
        <p:nvSpPr>
          <p:cNvPr id="39" name="文本占位符 38">
            <a:extLst>
              <a:ext uri="{FF2B5EF4-FFF2-40B4-BE49-F238E27FC236}">
                <a16:creationId id="{A7DC1464-18E5-868D-0BDE-E9851A4F409B}"/>
              </a:ext>
            </a:extLst>
          </p:cNvPr>
          <p:cNvSpPr>
            <a:spLocks noGrp="true"/>
          </p:cNvSpPr>
          <p:nvPr>
            <p:ph type="body" sz="quarter" idx="11" hasCustomPrompt="true"/>
          </p:nvPr>
        </p:nvSpPr>
        <p:spPr>
          <a:xfrm>
            <a:off x="1974215" y="2518546"/>
            <a:ext cx="3406775" cy="933450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lang="zh-CN" altLang="en-US" sz="1200" kern="0" spc="150" dirty="false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defRPr>
            </a:lvl1pPr>
          </a:lstStyle>
          <a:p>
            <a:pPr lvl="0"/>
            <a:r>
              <a:rPr lang="zh-CN" altLang="en-US" dirty="false"/>
              <a:t>内容</a:t>
            </a:r>
            <a:r>
              <a:rPr lang="en-US" altLang="zh-CN" dirty="false"/>
              <a:t>1</a:t>
            </a:r>
            <a:endParaRPr lang="zh-CN" altLang="en-US" dirty="false"/>
          </a:p>
        </p:txBody>
      </p:sp>
      <p:sp>
        <p:nvSpPr>
          <p:cNvPr id="40" name="文本占位符 36">
            <a:extLst>
              <a:ext uri="{FF2B5EF4-FFF2-40B4-BE49-F238E27FC236}">
                <a16:creationId id="{8B8DBA0C-E16A-BDC0-9B99-BB933A8B241F}"/>
              </a:ext>
            </a:extLst>
          </p:cNvPr>
          <p:cNvSpPr>
            <a:spLocks noGrp="true"/>
          </p:cNvSpPr>
          <p:nvPr>
            <p:ph type="body" sz="quarter" idx="12" hasCustomPrompt="true"/>
          </p:nvPr>
        </p:nvSpPr>
        <p:spPr>
          <a:xfrm>
            <a:off x="1974850" y="4132263"/>
            <a:ext cx="3407410" cy="317500"/>
          </a:xfrm>
        </p:spPr>
        <p:txBody>
          <a:bodyPr>
            <a:noAutofit/>
          </a:bodyPr>
          <a:lstStyle>
            <a:lvl1pPr marL="0" indent="0">
              <a:buNone/>
              <a:defRPr lang="zh-CN" altLang="en-US" sz="1400" kern="1200" spc="300" dirty="false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defRPr>
            </a:lvl1pPr>
          </a:lstStyle>
          <a:p>
            <a:pPr lvl="0"/>
            <a:r>
              <a:rPr lang="zh-CN" altLang="en-US" dirty="false"/>
              <a:t>子标题</a:t>
            </a:r>
            <a:r>
              <a:rPr lang="en-US" altLang="zh-CN" dirty="false"/>
              <a:t>3</a:t>
            </a:r>
            <a:endParaRPr lang="zh-CN" altLang="en-US" dirty="false"/>
          </a:p>
        </p:txBody>
      </p:sp>
      <p:sp>
        <p:nvSpPr>
          <p:cNvPr id="41" name="文本占位符 38">
            <a:extLst>
              <a:ext uri="{FF2B5EF4-FFF2-40B4-BE49-F238E27FC236}">
                <a16:creationId id="{2D51C69B-680E-215F-82D4-F335A06383BC}"/>
              </a:ext>
            </a:extLst>
          </p:cNvPr>
          <p:cNvSpPr>
            <a:spLocks noGrp="true"/>
          </p:cNvSpPr>
          <p:nvPr>
            <p:ph type="body" sz="quarter" idx="13" hasCustomPrompt="true"/>
          </p:nvPr>
        </p:nvSpPr>
        <p:spPr>
          <a:xfrm>
            <a:off x="1974215" y="4545411"/>
            <a:ext cx="3406775" cy="933450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lang="zh-CN" altLang="en-US" sz="1200" kern="0" spc="150" dirty="false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defRPr>
            </a:lvl1pPr>
          </a:lstStyle>
          <a:p>
            <a:pPr lvl="0"/>
            <a:r>
              <a:rPr lang="zh-CN" altLang="en-US" dirty="false"/>
              <a:t>内容</a:t>
            </a:r>
            <a:r>
              <a:rPr lang="en-US" altLang="zh-CN" dirty="false"/>
              <a:t>3</a:t>
            </a:r>
            <a:endParaRPr lang="zh-CN" altLang="en-US" dirty="false"/>
          </a:p>
        </p:txBody>
      </p:sp>
      <p:sp>
        <p:nvSpPr>
          <p:cNvPr id="42" name="文本占位符 36">
            <a:extLst>
              <a:ext uri="{FF2B5EF4-FFF2-40B4-BE49-F238E27FC236}">
                <a16:creationId id="{86E89941-E304-C4EE-5F93-87A0D8924828}"/>
              </a:ext>
            </a:extLst>
          </p:cNvPr>
          <p:cNvSpPr>
            <a:spLocks noGrp="true"/>
          </p:cNvSpPr>
          <p:nvPr>
            <p:ph type="body" sz="quarter" idx="14" hasCustomPrompt="true"/>
          </p:nvPr>
        </p:nvSpPr>
        <p:spPr>
          <a:xfrm>
            <a:off x="6712585" y="2073022"/>
            <a:ext cx="3407410" cy="317500"/>
          </a:xfrm>
        </p:spPr>
        <p:txBody>
          <a:bodyPr anchor="ctr">
            <a:noAutofit/>
          </a:bodyPr>
          <a:lstStyle>
            <a:lvl1pPr marL="0" indent="0" algn="r">
              <a:buNone/>
              <a:defRPr lang="zh-CN" altLang="en-US" sz="1400" kern="1200" spc="300" dirty="false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defRPr>
            </a:lvl1pPr>
          </a:lstStyle>
          <a:p>
            <a:pPr lvl="0"/>
            <a:r>
              <a:rPr lang="zh-CN" altLang="en-US" dirty="false"/>
              <a:t>子标题</a:t>
            </a:r>
            <a:r>
              <a:rPr lang="en-US" altLang="zh-CN" dirty="false"/>
              <a:t>2</a:t>
            </a:r>
            <a:endParaRPr lang="zh-CN" altLang="en-US" dirty="false"/>
          </a:p>
        </p:txBody>
      </p:sp>
      <p:sp>
        <p:nvSpPr>
          <p:cNvPr id="43" name="文本占位符 38">
            <a:extLst>
              <a:ext uri="{FF2B5EF4-FFF2-40B4-BE49-F238E27FC236}">
                <a16:creationId id="{1DDBA41D-673A-4392-E69E-7474F67D7180}"/>
              </a:ext>
            </a:extLst>
          </p:cNvPr>
          <p:cNvSpPr>
            <a:spLocks noGrp="true"/>
          </p:cNvSpPr>
          <p:nvPr>
            <p:ph type="body" sz="quarter" idx="15" hasCustomPrompt="true"/>
          </p:nvPr>
        </p:nvSpPr>
        <p:spPr>
          <a:xfrm>
            <a:off x="6713982" y="2495614"/>
            <a:ext cx="3406775" cy="933450"/>
          </a:xfrm>
        </p:spPr>
        <p:txBody>
          <a:bodyPr>
            <a:normAutofit/>
          </a:bodyPr>
          <a:lstStyle>
            <a:lvl1pPr marL="0" indent="0" algn="r">
              <a:lnSpc>
                <a:spcPct val="150000"/>
              </a:lnSpc>
              <a:buNone/>
              <a:defRPr lang="zh-CN" altLang="en-US" sz="1200" kern="0" spc="150" dirty="false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defRPr>
            </a:lvl1pPr>
          </a:lstStyle>
          <a:p>
            <a:pPr lvl="0"/>
            <a:r>
              <a:rPr lang="zh-CN" altLang="en-US" dirty="false"/>
              <a:t>内容</a:t>
            </a:r>
            <a:r>
              <a:rPr lang="en-US" altLang="zh-CN" dirty="false"/>
              <a:t>2</a:t>
            </a:r>
            <a:endParaRPr lang="zh-CN" altLang="en-US" dirty="false"/>
          </a:p>
        </p:txBody>
      </p:sp>
      <p:sp>
        <p:nvSpPr>
          <p:cNvPr id="44" name="文本占位符 36">
            <a:extLst>
              <a:ext uri="{FF2B5EF4-FFF2-40B4-BE49-F238E27FC236}">
                <a16:creationId id="{0DFB8F89-7B33-6AE0-7208-877288CB9E1A}"/>
              </a:ext>
            </a:extLst>
          </p:cNvPr>
          <p:cNvSpPr>
            <a:spLocks noGrp="true"/>
          </p:cNvSpPr>
          <p:nvPr>
            <p:ph type="body" sz="quarter" idx="16" hasCustomPrompt="true"/>
          </p:nvPr>
        </p:nvSpPr>
        <p:spPr>
          <a:xfrm>
            <a:off x="6712585" y="4132263"/>
            <a:ext cx="3407410" cy="317500"/>
          </a:xfrm>
        </p:spPr>
        <p:txBody>
          <a:bodyPr>
            <a:noAutofit/>
          </a:bodyPr>
          <a:lstStyle>
            <a:lvl1pPr marL="0" indent="0" algn="r">
              <a:buNone/>
              <a:defRPr lang="zh-CN" altLang="en-US" sz="1400" kern="1200" spc="300" dirty="false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defRPr>
            </a:lvl1pPr>
          </a:lstStyle>
          <a:p>
            <a:pPr lvl="0"/>
            <a:r>
              <a:rPr lang="zh-CN" altLang="en-US" dirty="false"/>
              <a:t>子标题</a:t>
            </a:r>
            <a:r>
              <a:rPr lang="en-US" altLang="zh-CN" dirty="false"/>
              <a:t>4</a:t>
            </a:r>
            <a:endParaRPr lang="zh-CN" altLang="en-US" dirty="false"/>
          </a:p>
        </p:txBody>
      </p:sp>
      <p:sp>
        <p:nvSpPr>
          <p:cNvPr id="45" name="文本占位符 38">
            <a:extLst>
              <a:ext uri="{FF2B5EF4-FFF2-40B4-BE49-F238E27FC236}">
                <a16:creationId id="{B2BC92D1-268B-2D28-A3F6-E91A96897B4D}"/>
              </a:ext>
            </a:extLst>
          </p:cNvPr>
          <p:cNvSpPr>
            <a:spLocks noGrp="true"/>
          </p:cNvSpPr>
          <p:nvPr>
            <p:ph type="body" sz="quarter" idx="17" hasCustomPrompt="true"/>
          </p:nvPr>
        </p:nvSpPr>
        <p:spPr>
          <a:xfrm>
            <a:off x="6713220" y="4551046"/>
            <a:ext cx="3406775" cy="933450"/>
          </a:xfrm>
        </p:spPr>
        <p:txBody>
          <a:bodyPr>
            <a:normAutofit/>
          </a:bodyPr>
          <a:lstStyle>
            <a:lvl1pPr marL="0" indent="0" algn="r">
              <a:lnSpc>
                <a:spcPct val="150000"/>
              </a:lnSpc>
              <a:buNone/>
              <a:defRPr lang="zh-CN" altLang="en-US" sz="1200" kern="0" spc="150" dirty="false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defRPr>
            </a:lvl1pPr>
          </a:lstStyle>
          <a:p>
            <a:pPr lvl="0"/>
            <a:r>
              <a:rPr lang="zh-CN" altLang="en-US" dirty="false"/>
              <a:t>内容</a:t>
            </a:r>
            <a:r>
              <a:rPr lang="en-US" altLang="zh-CN" dirty="false"/>
              <a:t>4</a:t>
            </a:r>
            <a:endParaRPr lang="zh-CN" altLang="en-US" dirty="false"/>
          </a:p>
        </p:txBody>
      </p:sp>
      <p:sp>
        <p:nvSpPr>
          <p:cNvPr id="47" name="文本占位符 24">
            <a:extLst>
              <a:ext uri="{FF2B5EF4-FFF2-40B4-BE49-F238E27FC236}">
                <a16:creationId id="{F6CE5FC9-43F2-1B1C-EC73-9ED48E229F1A}"/>
              </a:ext>
            </a:extLst>
          </p:cNvPr>
          <p:cNvSpPr>
            <a:spLocks noGrp="true"/>
          </p:cNvSpPr>
          <p:nvPr>
            <p:ph type="body" sz="quarter" idx="18" hasCustomPrompt="true"/>
          </p:nvPr>
        </p:nvSpPr>
        <p:spPr>
          <a:xfrm>
            <a:off x="550376" y="394737"/>
            <a:ext cx="10969625" cy="72390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lang="zh-CN" altLang="en-US" sz="3200" b="true" kern="1200" dirty="fals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zh-CN" altLang="en-US" dirty="false"/>
              <a:t>标题</a:t>
            </a:r>
          </a:p>
        </p:txBody>
      </p:sp>
    </p:spTree>
    <p:extLst>
      <p:ext uri="{BB962C8B-B14F-4D97-AF65-F5344CB8AC3E}">
        <p14:creationId val="2869756189"/>
      </p:ext>
    </p:extLst>
  </p:cSld>
  <p:clrMapOvr>
    <a:masterClrMapping/>
  </p:clrMapOvr>
</p:sldLayout>
</file>

<file path=ppt/slideLayouts/slideLayout17.xml><?xml version="1.0" encoding="utf-8"?>
<p:sldLayout xmlns:w="http://schemas.openxmlformats.org/wordprocessingml/2006/main" xmlns:a14="http://schemas.microsoft.com/office/drawing/2010/main" xmlns:p16="http://schemas.microsoft.com/office/powerpoint/2015/main" xmlns:wpc="http://schemas.microsoft.com/office/word/2010/wordprocessingCanvas" xmlns:wps="http://schemas.microsoft.com/office/word/2010/wordprocessingShape" xmlns:pvml="urn:schemas-microsoft-com:office:powerpoint" xmlns:psez="http://schemas.microsoft.com/office/powerpoint/2016/sectionzoom" xmlns:w10="urn:schemas-microsoft-com:office:word" xmlns:pic="http://schemas.openxmlformats.org/drawingml/2006/picture" xmlns:pic14="http://schemas.microsoft.com/office/drawing/2010/picture" xmlns:xvml="urn:schemas-microsoft-com:office:excel" xmlns:p159="http://schemas.microsoft.com/office/powerpoint/2015/09/main" xmlns:p184="http://schemas.microsoft.com/office/powerpoint/2018/4/main" xmlns:wp="http://schemas.openxmlformats.org/drawingml/2006/wordprocessingDrawing" xmlns:w16se="http://schemas.microsoft.com/office/word/2015/wordml/symex" xmlns:c="http://schemas.openxmlformats.org/drawingml/2006/chart" xmlns:a3d="http://schemas.microsoft.com/office/drawing/2017/model3d" xmlns:psuz="http://schemas.microsoft.com/office/powerpoint/2016/summaryzoom" xmlns:p173="http://schemas.microsoft.com/office/powerpoint/2017/3/main" xmlns:wp14="http://schemas.microsoft.com/office/word/2010/wordprocessingDrawing" xmlns:a16="http://schemas.microsoft.com/office/drawing/2014/main" xmlns:p14="http://schemas.microsoft.com/office/powerpoint/2010/main" xmlns:p="http://schemas.openxmlformats.org/presentationml/2006/main" xmlns:p202="http://schemas.microsoft.com/office/powerpoint/2020/02/main" xmlns:pslz="http://schemas.microsoft.com/office/powerpoint/2016/slidezoom" xmlns:w14="http://schemas.microsoft.com/office/word/2010/wordml" xmlns:w15="http://schemas.microsoft.com/office/word/2012/wordml" xmlns:v="urn:schemas-microsoft-com:vml" xmlns:a15="http://schemas.microsoft.com/office/drawing/2012/main" xmlns:r="http://schemas.openxmlformats.org/officeDocument/2006/relationships" xmlns:a="http://schemas.openxmlformats.org/drawingml/2006/main" xmlns:m="http://schemas.openxmlformats.org/officeDocument/2006/math" xmlns:o="urn:schemas-microsoft-com:office:office" xmlns:mc="http://schemas.openxmlformats.org/markup-compatibility/2006" xmlns:dgm="http://schemas.openxmlformats.org/drawingml/2006/diagram" xmlns:wpg="http://schemas.microsoft.com/office/word/2010/wordprocessingGroup" xmlns:we="http://schemas.microsoft.com/office/webextensions/webextension/2010/11" xmlns:p15="http://schemas.microsoft.com/office/powerpoint/2012/main" xmlns:cx="http://schemas.microsoft.com/office/drawing/2014/chartex" xmlns:p166="http://schemas.microsoft.com/office/powerpoint/2016/6/main" mc:Ignorable="a14 p16 wpc wps psez pic14 p159 p184 w16se a3d psuz p173 wp14 a16 p14 p202 pslz w14 w15 a15 wpg we p15 cx p166" preserve="true" userDrawn="true">
  <p:cSld name="内容34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组合 69">
            <a:extLst>
              <a:ext uri="{FF2B5EF4-FFF2-40B4-BE49-F238E27FC236}">
                <a16:creationId id="{0908F5F9-F637-E946-75BB-6E9B4166732C}"/>
              </a:ext>
            </a:extLst>
          </p:cNvPr>
          <p:cNvGrpSpPr/>
          <p:nvPr userDrawn="true"/>
        </p:nvGrpSpPr>
        <p:grpSpPr>
          <a:xfrm>
            <a:off x="0" y="1707395"/>
            <a:ext cx="12192000" cy="4962417"/>
            <a:chOff x="1" y="1895584"/>
            <a:chExt cx="12192000" cy="4962417"/>
          </a:xfrm>
        </p:grpSpPr>
        <p:grpSp>
          <p:nvGrpSpPr>
            <p:cNvPr id="71" name="组合 70">
              <a:extLst>
                <a:ext uri="{FF2B5EF4-FFF2-40B4-BE49-F238E27FC236}">
                  <a16:creationId id="{BB8BF7CE-0975-9476-09CF-440AFCF6A7FD}"/>
                </a:ext>
              </a:extLst>
            </p:cNvPr>
            <p:cNvGrpSpPr/>
            <p:nvPr userDrawn="true"/>
          </p:nvGrpSpPr>
          <p:grpSpPr>
            <a:xfrm>
              <a:off x="1" y="3065200"/>
              <a:ext cx="12192000" cy="3792801"/>
              <a:chOff x="1" y="3065200"/>
              <a:chExt cx="12192000" cy="3792801"/>
            </a:xfrm>
          </p:grpSpPr>
          <p:pic>
            <p:nvPicPr>
              <p:cNvPr id="95" name="图片 94" descr="小麦的免费图片">
                <a:extLst>
                  <a:ext uri="{FF2B5EF4-FFF2-40B4-BE49-F238E27FC236}">
                    <a16:creationId id="{04BF1543-6161-FCE9-3005-E47A461DAC0D}"/>
                  </a:ext>
                </a:extLst>
              </p:cNvPr>
              <p:cNvPicPr>
                <a:picLocks noChangeAspect="true" noChangeArrowheads="true"/>
              </p:cNvPicPr>
              <p:nvPr userDrawn="true"/>
            </p:nvPicPr>
            <p:blipFill>
              <a:blip r:embed="rId1">
                <a:extLst>
                  <a:ext uri="{28A0092B-C50C-407E-A947-70E740481C1C}">
                    <a14:useLocalDpi val="false"/>
                  </a:ext>
                </a:extLst>
              </a:blip>
              <a:srcRect t="13744" b="39593"/>
              <a:stretch>
                <a:fillRect/>
              </a:stretch>
            </p:blipFill>
            <p:spPr bwMode="auto">
              <a:xfrm>
                <a:off x="1" y="3065201"/>
                <a:ext cx="12191997" cy="3792799"/>
              </a:xfrm>
              <a:custGeom>
                <a:gdLst>
                  <a:gd name="connsiteX0" fmla="*/ 12191997 w 12191997"/>
                  <a:gd name="connsiteY0" fmla="*/ 0 h 3792799"/>
                  <a:gd name="connsiteX1" fmla="*/ 12191997 w 12191997"/>
                  <a:gd name="connsiteY1" fmla="*/ 3792799 h 3792799"/>
                  <a:gd name="connsiteX2" fmla="*/ 0 w 12191997"/>
                  <a:gd name="connsiteY2" fmla="*/ 3792799 h 3792799"/>
                  <a:gd name="connsiteX3" fmla="*/ 0 w 12191997"/>
                  <a:gd name="connsiteY3" fmla="*/ 2584554 h 3792799"/>
                  <a:gd name="connsiteX4" fmla="*/ 41586 w 12191997"/>
                  <a:gd name="connsiteY4" fmla="*/ 2574405 h 3792799"/>
                  <a:gd name="connsiteX5" fmla="*/ 3715656 w 12191997"/>
                  <a:gd name="connsiteY5" fmla="*/ 1781576 h 3792799"/>
                  <a:gd name="connsiteX6" fmla="*/ 10769599 w 12191997"/>
                  <a:gd name="connsiteY6" fmla="*/ 591405 h 3792799"/>
                  <a:gd name="connsiteX7" fmla="*/ 12057813 w 12191997"/>
                  <a:gd name="connsiteY7" fmla="*/ 77319 h 3792799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191997" h="3792799">
                    <a:moveTo>
                      <a:pt x="12191997" y="0"/>
                    </a:moveTo>
                    <a:lnTo>
                      <a:pt x="12191997" y="3792799"/>
                    </a:lnTo>
                    <a:lnTo>
                      <a:pt x="0" y="3792799"/>
                    </a:lnTo>
                    <a:lnTo>
                      <a:pt x="0" y="2584554"/>
                    </a:lnTo>
                    <a:lnTo>
                      <a:pt x="41586" y="2574405"/>
                    </a:lnTo>
                    <a:cubicBezTo>
                      <a:pt x="1083430" y="2323594"/>
                      <a:pt x="2448680" y="2028017"/>
                      <a:pt x="3715656" y="1781576"/>
                    </a:cubicBezTo>
                    <a:cubicBezTo>
                      <a:pt x="5742818" y="1387271"/>
                      <a:pt x="9134323" y="1005062"/>
                      <a:pt x="10769599" y="591405"/>
                    </a:cubicBezTo>
                    <a:cubicBezTo>
                      <a:pt x="11280623" y="462137"/>
                      <a:pt x="11704712" y="272393"/>
                      <a:pt x="12057813" y="77319"/>
                    </a:cubicBezTo>
                    <a:close/>
                  </a:path>
                </a:pathLst>
              </a:custGeo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6" name="任意多边形: 形状 95">
                <a:extLst>
                  <a:ext uri="{FF2B5EF4-FFF2-40B4-BE49-F238E27FC236}">
                    <a16:creationId id="{8AE732D1-0DC4-31E6-9B5B-090D601EE8FB}"/>
                  </a:ext>
                </a:extLst>
              </p:cNvPr>
              <p:cNvSpPr/>
              <p:nvPr userDrawn="true"/>
            </p:nvSpPr>
            <p:spPr>
              <a:xfrm>
                <a:off x="1" y="3065200"/>
                <a:ext cx="12192000" cy="3792801"/>
              </a:xfrm>
              <a:custGeom>
                <a:gdLst>
                  <a:gd name="connsiteX0" fmla="*/ 12192000 w 12192000"/>
                  <a:gd name="connsiteY0" fmla="*/ 0 h 3792801"/>
                  <a:gd name="connsiteX1" fmla="*/ 12192000 w 12192000"/>
                  <a:gd name="connsiteY1" fmla="*/ 3792801 h 3792801"/>
                  <a:gd name="connsiteX2" fmla="*/ 0 w 12192000"/>
                  <a:gd name="connsiteY2" fmla="*/ 3792801 h 3792801"/>
                  <a:gd name="connsiteX3" fmla="*/ 0 w 12192000"/>
                  <a:gd name="connsiteY3" fmla="*/ 2584556 h 3792801"/>
                  <a:gd name="connsiteX4" fmla="*/ 41586 w 12192000"/>
                  <a:gd name="connsiteY4" fmla="*/ 2574407 h 3792801"/>
                  <a:gd name="connsiteX5" fmla="*/ 3715656 w 12192000"/>
                  <a:gd name="connsiteY5" fmla="*/ 1781578 h 3792801"/>
                  <a:gd name="connsiteX6" fmla="*/ 10769599 w 12192000"/>
                  <a:gd name="connsiteY6" fmla="*/ 591407 h 3792801"/>
                  <a:gd name="connsiteX7" fmla="*/ 12057813 w 12192000"/>
                  <a:gd name="connsiteY7" fmla="*/ 77321 h 3792801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192000" h="3792801">
                    <a:moveTo>
                      <a:pt x="12192000" y="0"/>
                    </a:moveTo>
                    <a:lnTo>
                      <a:pt x="12192000" y="3792801"/>
                    </a:lnTo>
                    <a:lnTo>
                      <a:pt x="0" y="3792801"/>
                    </a:lnTo>
                    <a:lnTo>
                      <a:pt x="0" y="2584556"/>
                    </a:lnTo>
                    <a:lnTo>
                      <a:pt x="41586" y="2574407"/>
                    </a:lnTo>
                    <a:cubicBezTo>
                      <a:pt x="1083430" y="2323596"/>
                      <a:pt x="2448680" y="2028019"/>
                      <a:pt x="3715656" y="1781578"/>
                    </a:cubicBezTo>
                    <a:cubicBezTo>
                      <a:pt x="5742818" y="1387273"/>
                      <a:pt x="9134323" y="1005064"/>
                      <a:pt x="10769599" y="591407"/>
                    </a:cubicBezTo>
                    <a:cubicBezTo>
                      <a:pt x="11280623" y="462139"/>
                      <a:pt x="11704712" y="272395"/>
                      <a:pt x="12057813" y="77321"/>
                    </a:cubicBezTo>
                    <a:close/>
                  </a:path>
                </a:pathLst>
              </a:custGeom>
              <a:gradFill flip="none" rotWithShape="true">
                <a:gsLst>
                  <a:gs pos="36000">
                    <a:srgbClr val="36BC8C">
                      <a:alpha val="89000"/>
                    </a:srgbClr>
                  </a:gs>
                  <a:gs pos="100000">
                    <a:srgbClr val="ADD666">
                      <a:alpha val="89000"/>
                    </a:srgbClr>
                  </a:gs>
                </a:gsLst>
                <a:lin ang="0" scaled="true"/>
                <a:tileRect/>
              </a:gradFill>
              <a:ln>
                <a:noFill/>
              </a:ln>
              <a:effectLst>
                <a:outerShdw blurRad="190500" dist="190500" dir="5400000" algn="t" rotWithShape="false">
                  <a:srgbClr val="36BC8C">
                    <a:alpha val="23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false" vert="horz" wrap="square" lIns="91440" tIns="45720" rIns="91440" bIns="45720" numCol="1" spcCol="0" rtlCol="false" fromWordArt="false" anchor="ctr" anchorCtr="false" forceAA="false" compatLnSpc="true">
                <a:noAutofit/>
              </a:bodyPr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457200" rtl="false" eaLnBrk="true" latinLnBrk="false" hangingPunct="true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false" eaLnBrk="true" latinLnBrk="false" hangingPunct="true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false" eaLnBrk="true" latinLnBrk="false" hangingPunct="true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false" eaLnBrk="true" latinLnBrk="false" hangingPunct="true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false" eaLnBrk="true" latinLnBrk="false" hangingPunct="true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false" eaLnBrk="true" latinLnBrk="false" hangingPunct="true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false" eaLnBrk="true" latinLnBrk="false" hangingPunct="true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false" eaLnBrk="true" latinLnBrk="false" hangingPunct="true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false" eaLnBrk="true" latinLnBrk="false" hangingPunct="true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false">
                  <a:solidFill>
                    <a:schemeClr val="tx1"/>
                  </a:solidFill>
                  <a:latin typeface="MiSans Light" panose="00000400000000000000" charset="-122"/>
                </a:endParaRPr>
              </a:p>
            </p:txBody>
          </p:sp>
        </p:grpSp>
        <p:grpSp>
          <p:nvGrpSpPr>
            <p:cNvPr id="72" name="组合 71">
              <a:extLst>
                <a:ext uri="{FF2B5EF4-FFF2-40B4-BE49-F238E27FC236}">
                  <a16:creationId id="{D3B3D051-2D61-806B-A010-AD7EE90EC1EF}"/>
                </a:ext>
              </a:extLst>
            </p:cNvPr>
            <p:cNvGrpSpPr/>
            <p:nvPr userDrawn="true"/>
          </p:nvGrpSpPr>
          <p:grpSpPr>
            <a:xfrm>
              <a:off x="961747" y="3261917"/>
              <a:ext cx="296483" cy="2276057"/>
              <a:chOff x="1905174" y="3065200"/>
              <a:chExt cx="296483" cy="2276057"/>
            </a:xfrm>
          </p:grpSpPr>
          <p:sp>
            <p:nvSpPr>
              <p:cNvPr id="93" name="椭圆 92">
                <a:extLst>
                  <a:ext uri="{FF2B5EF4-FFF2-40B4-BE49-F238E27FC236}">
                    <a16:creationId id="{47E0461D-923D-A9A7-EDDB-14F11667CED0}"/>
                  </a:ext>
                </a:extLst>
              </p:cNvPr>
              <p:cNvSpPr/>
              <p:nvPr userDrawn="true"/>
            </p:nvSpPr>
            <p:spPr>
              <a:xfrm>
                <a:off x="1905174" y="5044774"/>
                <a:ext cx="296483" cy="296483"/>
              </a:xfrm>
              <a:prstGeom prst="ellipse"/>
              <a:gradFill flip="none" rotWithShape="true">
                <a:gsLst>
                  <a:gs pos="14000">
                    <a:srgbClr val="36BC8C"/>
                  </a:gs>
                  <a:gs pos="100000">
                    <a:srgbClr val="ADD666"/>
                  </a:gs>
                </a:gsLst>
                <a:lin ang="0" scaled="true"/>
                <a:tileRect/>
              </a:gradFill>
              <a:ln w="28575">
                <a:solidFill>
                  <a:schemeClr val="bg1"/>
                </a:solidFill>
              </a:ln>
              <a:effectLst>
                <a:outerShdw blurRad="190500" dist="190500" dir="5400000" algn="t" rotWithShape="false">
                  <a:srgbClr val="36BC8C">
                    <a:alpha val="23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false" vert="horz" wrap="square" lIns="91440" tIns="45720" rIns="91440" bIns="45720" numCol="1" spcCol="0" rtlCol="false" fromWordArt="false" anchor="ctr" anchorCtr="false" forceAA="false" compatLnSpc="true">
                <a:noAutofit/>
              </a:bodyPr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457200" rtl="false" eaLnBrk="true" latinLnBrk="false" hangingPunct="true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false" eaLnBrk="true" latinLnBrk="false" hangingPunct="true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false" eaLnBrk="true" latinLnBrk="false" hangingPunct="true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false" eaLnBrk="true" latinLnBrk="false" hangingPunct="true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false" eaLnBrk="true" latinLnBrk="false" hangingPunct="true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false" eaLnBrk="true" latinLnBrk="false" hangingPunct="true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false" eaLnBrk="true" latinLnBrk="false" hangingPunct="true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false" eaLnBrk="true" latinLnBrk="false" hangingPunct="true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false" eaLnBrk="true" latinLnBrk="false" hangingPunct="true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false">
                  <a:solidFill>
                    <a:schemeClr val="tx1"/>
                  </a:solidFill>
                  <a:latin typeface="MiSans Light" panose="00000400000000000000" charset="-122"/>
                </a:endParaRPr>
              </a:p>
            </p:txBody>
          </p:sp>
          <p:cxnSp>
            <p:nvCxnSpPr>
              <p:cNvPr id="94" name="直接连接符 93">
                <a:extLst>
                  <a:ext uri="{FF2B5EF4-FFF2-40B4-BE49-F238E27FC236}">
                    <a16:creationId id="{F2D9F548-4F90-AB32-FFE8-9DC80413CB6F}"/>
                  </a:ext>
                </a:extLst>
              </p:cNvPr>
              <p:cNvCxnSpPr/>
              <p:nvPr userDrawn="true"/>
            </p:nvCxnSpPr>
            <p:spPr>
              <a:xfrm>
                <a:off x="2051050" y="3065200"/>
                <a:ext cx="0" cy="1973376"/>
              </a:xfrm>
              <a:prstGeom prst="line"/>
              <a:ln>
                <a:solidFill>
                  <a:srgbClr val="36BC8C">
                    <a:alpha val="4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8" name="组合 87">
              <a:extLst>
                <a:ext uri="{FF2B5EF4-FFF2-40B4-BE49-F238E27FC236}">
                  <a16:creationId id="{F87FEAB6-9601-5E0B-7204-FB73C9F0C3DD}"/>
                </a:ext>
              </a:extLst>
            </p:cNvPr>
            <p:cNvGrpSpPr/>
            <p:nvPr userDrawn="true"/>
          </p:nvGrpSpPr>
          <p:grpSpPr>
            <a:xfrm>
              <a:off x="3618604" y="2685543"/>
              <a:ext cx="296483" cy="2276057"/>
              <a:chOff x="1905174" y="3065200"/>
              <a:chExt cx="296483" cy="2276057"/>
            </a:xfrm>
          </p:grpSpPr>
          <p:sp>
            <p:nvSpPr>
              <p:cNvPr id="91" name="椭圆 90">
                <a:extLst>
                  <a:ext uri="{FF2B5EF4-FFF2-40B4-BE49-F238E27FC236}">
                    <a16:creationId id="{3253BD66-D338-740D-E821-0512BB32C609}"/>
                  </a:ext>
                </a:extLst>
              </p:cNvPr>
              <p:cNvSpPr/>
              <p:nvPr userDrawn="true"/>
            </p:nvSpPr>
            <p:spPr>
              <a:xfrm>
                <a:off x="1905174" y="5044774"/>
                <a:ext cx="296483" cy="296483"/>
              </a:xfrm>
              <a:prstGeom prst="ellipse"/>
              <a:gradFill flip="none" rotWithShape="true">
                <a:gsLst>
                  <a:gs pos="14000">
                    <a:srgbClr val="36BC8C"/>
                  </a:gs>
                  <a:gs pos="100000">
                    <a:srgbClr val="ADD666"/>
                  </a:gs>
                </a:gsLst>
                <a:lin ang="0" scaled="true"/>
                <a:tileRect/>
              </a:gradFill>
              <a:ln w="28575">
                <a:solidFill>
                  <a:schemeClr val="bg1"/>
                </a:solidFill>
              </a:ln>
              <a:effectLst>
                <a:outerShdw blurRad="190500" dist="190500" dir="5400000" algn="t" rotWithShape="false">
                  <a:srgbClr val="36BC8C">
                    <a:alpha val="23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false" vert="horz" wrap="square" lIns="91440" tIns="45720" rIns="91440" bIns="45720" numCol="1" spcCol="0" rtlCol="false" fromWordArt="false" anchor="ctr" anchorCtr="false" forceAA="false" compatLnSpc="true">
                <a:noAutofit/>
              </a:bodyPr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457200" rtl="false" eaLnBrk="true" latinLnBrk="false" hangingPunct="true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false" eaLnBrk="true" latinLnBrk="false" hangingPunct="true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false" eaLnBrk="true" latinLnBrk="false" hangingPunct="true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false" eaLnBrk="true" latinLnBrk="false" hangingPunct="true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false" eaLnBrk="true" latinLnBrk="false" hangingPunct="true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false" eaLnBrk="true" latinLnBrk="false" hangingPunct="true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false" eaLnBrk="true" latinLnBrk="false" hangingPunct="true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false" eaLnBrk="true" latinLnBrk="false" hangingPunct="true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false" eaLnBrk="true" latinLnBrk="false" hangingPunct="true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false">
                  <a:solidFill>
                    <a:schemeClr val="tx1"/>
                  </a:solidFill>
                  <a:latin typeface="MiSans Light" panose="00000400000000000000" charset="-122"/>
                </a:endParaRPr>
              </a:p>
            </p:txBody>
          </p:sp>
          <p:cxnSp>
            <p:nvCxnSpPr>
              <p:cNvPr id="92" name="直接连接符 91">
                <a:extLst>
                  <a:ext uri="{FF2B5EF4-FFF2-40B4-BE49-F238E27FC236}">
                    <a16:creationId id="{F829192F-05A5-ED82-F6DC-BB3518DD45FA}"/>
                  </a:ext>
                </a:extLst>
              </p:cNvPr>
              <p:cNvCxnSpPr/>
              <p:nvPr userDrawn="true"/>
            </p:nvCxnSpPr>
            <p:spPr>
              <a:xfrm>
                <a:off x="2051050" y="3065200"/>
                <a:ext cx="0" cy="1973376"/>
              </a:xfrm>
              <a:prstGeom prst="line"/>
              <a:ln>
                <a:solidFill>
                  <a:srgbClr val="36BC8C">
                    <a:alpha val="4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3" name="组合 82">
              <a:extLst>
                <a:ext uri="{FF2B5EF4-FFF2-40B4-BE49-F238E27FC236}">
                  <a16:creationId id="{E278BEAF-26D0-67BC-3F80-9E483312280D}"/>
                </a:ext>
              </a:extLst>
            </p:cNvPr>
            <p:cNvGrpSpPr/>
            <p:nvPr userDrawn="true"/>
          </p:nvGrpSpPr>
          <p:grpSpPr>
            <a:xfrm>
              <a:off x="6287366" y="2312245"/>
              <a:ext cx="296483" cy="2276057"/>
              <a:chOff x="1905174" y="3065200"/>
              <a:chExt cx="296483" cy="2276057"/>
            </a:xfrm>
          </p:grpSpPr>
          <p:sp>
            <p:nvSpPr>
              <p:cNvPr id="86" name="椭圆 85">
                <a:extLst>
                  <a:ext uri="{FF2B5EF4-FFF2-40B4-BE49-F238E27FC236}">
                    <a16:creationId id="{B6BDBA1C-08FB-3495-C802-7E94DDB5AEE9}"/>
                  </a:ext>
                </a:extLst>
              </p:cNvPr>
              <p:cNvSpPr/>
              <p:nvPr userDrawn="true"/>
            </p:nvSpPr>
            <p:spPr>
              <a:xfrm>
                <a:off x="1905174" y="5044774"/>
                <a:ext cx="296483" cy="296483"/>
              </a:xfrm>
              <a:prstGeom prst="ellipse"/>
              <a:gradFill flip="none" rotWithShape="true">
                <a:gsLst>
                  <a:gs pos="14000">
                    <a:srgbClr val="36BC8C"/>
                  </a:gs>
                  <a:gs pos="100000">
                    <a:srgbClr val="ADD666"/>
                  </a:gs>
                </a:gsLst>
                <a:lin ang="0" scaled="true"/>
                <a:tileRect/>
              </a:gradFill>
              <a:ln w="28575">
                <a:solidFill>
                  <a:schemeClr val="bg1"/>
                </a:solidFill>
              </a:ln>
              <a:effectLst>
                <a:outerShdw blurRad="190500" dist="190500" dir="5400000" algn="t" rotWithShape="false">
                  <a:srgbClr val="36BC8C">
                    <a:alpha val="23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false" vert="horz" wrap="square" lIns="91440" tIns="45720" rIns="91440" bIns="45720" numCol="1" spcCol="0" rtlCol="false" fromWordArt="false" anchor="ctr" anchorCtr="false" forceAA="false" compatLnSpc="true">
                <a:noAutofit/>
              </a:bodyPr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457200" rtl="false" eaLnBrk="true" latinLnBrk="false" hangingPunct="true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false" eaLnBrk="true" latinLnBrk="false" hangingPunct="true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false" eaLnBrk="true" latinLnBrk="false" hangingPunct="true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false" eaLnBrk="true" latinLnBrk="false" hangingPunct="true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false" eaLnBrk="true" latinLnBrk="false" hangingPunct="true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false" eaLnBrk="true" latinLnBrk="false" hangingPunct="true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false" eaLnBrk="true" latinLnBrk="false" hangingPunct="true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false" eaLnBrk="true" latinLnBrk="false" hangingPunct="true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false" eaLnBrk="true" latinLnBrk="false" hangingPunct="true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false">
                  <a:solidFill>
                    <a:schemeClr val="tx1"/>
                  </a:solidFill>
                  <a:latin typeface="MiSans Light" panose="00000400000000000000" charset="-122"/>
                </a:endParaRPr>
              </a:p>
            </p:txBody>
          </p:sp>
          <p:cxnSp>
            <p:nvCxnSpPr>
              <p:cNvPr id="87" name="直接连接符 86">
                <a:extLst>
                  <a:ext uri="{FF2B5EF4-FFF2-40B4-BE49-F238E27FC236}">
                    <a16:creationId id="{70FE10E4-FA49-DC34-0BC3-055DB87436E7}"/>
                  </a:ext>
                </a:extLst>
              </p:cNvPr>
              <p:cNvCxnSpPr/>
              <p:nvPr userDrawn="true"/>
            </p:nvCxnSpPr>
            <p:spPr>
              <a:xfrm>
                <a:off x="2051050" y="3065200"/>
                <a:ext cx="0" cy="1973376"/>
              </a:xfrm>
              <a:prstGeom prst="line"/>
              <a:ln>
                <a:solidFill>
                  <a:srgbClr val="36BC8C">
                    <a:alpha val="4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8" name="组合 77">
              <a:extLst>
                <a:ext uri="{FF2B5EF4-FFF2-40B4-BE49-F238E27FC236}">
                  <a16:creationId id="{E6B31119-E054-E641-2126-00ADCBD3882A}"/>
                </a:ext>
              </a:extLst>
            </p:cNvPr>
            <p:cNvGrpSpPr/>
            <p:nvPr userDrawn="true"/>
          </p:nvGrpSpPr>
          <p:grpSpPr>
            <a:xfrm>
              <a:off x="8896118" y="1895584"/>
              <a:ext cx="296483" cy="2276057"/>
              <a:chOff x="1905174" y="3065200"/>
              <a:chExt cx="296483" cy="2276057"/>
            </a:xfrm>
          </p:grpSpPr>
          <p:sp>
            <p:nvSpPr>
              <p:cNvPr id="81" name="椭圆 80">
                <a:extLst>
                  <a:ext uri="{FF2B5EF4-FFF2-40B4-BE49-F238E27FC236}">
                    <a16:creationId id="{69812840-F80A-6206-F919-9BD0B0DA728E}"/>
                  </a:ext>
                </a:extLst>
              </p:cNvPr>
              <p:cNvSpPr/>
              <p:nvPr userDrawn="true"/>
            </p:nvSpPr>
            <p:spPr>
              <a:xfrm>
                <a:off x="1905174" y="5044774"/>
                <a:ext cx="296483" cy="296483"/>
              </a:xfrm>
              <a:prstGeom prst="ellipse"/>
              <a:gradFill flip="none" rotWithShape="true">
                <a:gsLst>
                  <a:gs pos="14000">
                    <a:srgbClr val="36BC8C"/>
                  </a:gs>
                  <a:gs pos="100000">
                    <a:srgbClr val="ADD666"/>
                  </a:gs>
                </a:gsLst>
                <a:lin ang="0" scaled="true"/>
                <a:tileRect/>
              </a:gradFill>
              <a:ln w="28575">
                <a:solidFill>
                  <a:schemeClr val="bg1"/>
                </a:solidFill>
              </a:ln>
              <a:effectLst>
                <a:outerShdw blurRad="190500" dist="190500" dir="5400000" algn="t" rotWithShape="false">
                  <a:srgbClr val="36BC8C">
                    <a:alpha val="23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false" vert="horz" wrap="square" lIns="91440" tIns="45720" rIns="91440" bIns="45720" numCol="1" spcCol="0" rtlCol="false" fromWordArt="false" anchor="ctr" anchorCtr="false" forceAA="false" compatLnSpc="true">
                <a:noAutofit/>
              </a:bodyPr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457200" rtl="false" eaLnBrk="true" latinLnBrk="false" hangingPunct="true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false" eaLnBrk="true" latinLnBrk="false" hangingPunct="true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false" eaLnBrk="true" latinLnBrk="false" hangingPunct="true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false" eaLnBrk="true" latinLnBrk="false" hangingPunct="true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false" eaLnBrk="true" latinLnBrk="false" hangingPunct="true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false" eaLnBrk="true" latinLnBrk="false" hangingPunct="true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false" eaLnBrk="true" latinLnBrk="false" hangingPunct="true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false" eaLnBrk="true" latinLnBrk="false" hangingPunct="true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false" eaLnBrk="true" latinLnBrk="false" hangingPunct="true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false">
                  <a:solidFill>
                    <a:schemeClr val="tx1"/>
                  </a:solidFill>
                  <a:latin typeface="MiSans Light" panose="00000400000000000000" charset="-122"/>
                </a:endParaRPr>
              </a:p>
            </p:txBody>
          </p:sp>
          <p:cxnSp>
            <p:nvCxnSpPr>
              <p:cNvPr id="82" name="直接连接符 81">
                <a:extLst>
                  <a:ext uri="{FF2B5EF4-FFF2-40B4-BE49-F238E27FC236}">
                    <a16:creationId id="{5D93E48A-EFB6-2E5E-09C8-C1AB7D87E259}"/>
                  </a:ext>
                </a:extLst>
              </p:cNvPr>
              <p:cNvCxnSpPr/>
              <p:nvPr userDrawn="true"/>
            </p:nvCxnSpPr>
            <p:spPr>
              <a:xfrm>
                <a:off x="2051050" y="3065200"/>
                <a:ext cx="0" cy="1973376"/>
              </a:xfrm>
              <a:prstGeom prst="line"/>
              <a:ln>
                <a:solidFill>
                  <a:srgbClr val="36BC8C">
                    <a:alpha val="4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7" name="任意多边形: 形状 96">
            <a:extLst>
              <a:ext uri="{FF2B5EF4-FFF2-40B4-BE49-F238E27FC236}">
                <a16:creationId id="{133A814A-3B16-59CF-C8F9-F55109447A1E}"/>
              </a:ext>
            </a:extLst>
          </p:cNvPr>
          <p:cNvSpPr/>
          <p:nvPr userDrawn="true"/>
        </p:nvSpPr>
        <p:spPr>
          <a:xfrm>
            <a:off x="0" y="0"/>
            <a:ext cx="12192000" cy="1365970"/>
          </a:xfrm>
          <a:custGeom>
            <a:gdLst>
              <a:gd name="connsiteX0" fmla="*/ 0 w 12192000"/>
              <a:gd name="connsiteY0" fmla="*/ 0 h 1365970"/>
              <a:gd name="connsiteX1" fmla="*/ 12184486 w 12192000"/>
              <a:gd name="connsiteY1" fmla="*/ 0 h 1365970"/>
              <a:gd name="connsiteX2" fmla="*/ 12192000 w 12192000"/>
              <a:gd name="connsiteY2" fmla="*/ 74539 h 1365970"/>
              <a:gd name="connsiteX3" fmla="*/ 10900569 w 12192000"/>
              <a:gd name="connsiteY3" fmla="*/ 1365970 h 1365970"/>
              <a:gd name="connsiteX4" fmla="*/ 0 w 12192000"/>
              <a:gd name="connsiteY4" fmla="*/ 1365970 h 136597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1365970">
                <a:moveTo>
                  <a:pt x="0" y="0"/>
                </a:moveTo>
                <a:lnTo>
                  <a:pt x="12184486" y="0"/>
                </a:lnTo>
                <a:lnTo>
                  <a:pt x="12192000" y="74539"/>
                </a:lnTo>
                <a:cubicBezTo>
                  <a:pt x="12192000" y="787777"/>
                  <a:pt x="11613807" y="1365970"/>
                  <a:pt x="10900569" y="1365970"/>
                </a:cubicBezTo>
                <a:lnTo>
                  <a:pt x="0" y="1365970"/>
                </a:lnTo>
                <a:close/>
              </a:path>
            </a:pathLst>
          </a:custGeom>
          <a:gradFill>
            <a:gsLst>
              <a:gs pos="22000">
                <a:srgbClr val="36BC8C"/>
              </a:gs>
              <a:gs pos="100000">
                <a:srgbClr val="ADD666">
                  <a:alpha val="45000"/>
                </a:srgbClr>
              </a:gs>
            </a:gsLst>
            <a:lin ang="0" scaled="true"/>
          </a:gradFill>
          <a:ln>
            <a:noFill/>
          </a:ln>
          <a:effectLst>
            <a:outerShdw blurRad="190500" dist="190500" dir="5400000" algn="t" rotWithShape="false">
              <a:srgbClr val="36BC8C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false" vert="horz" wrap="square" lIns="91440" tIns="45720" rIns="91440" bIns="45720" numCol="1" spcCol="0" rtlCol="false" fromWordArt="false" anchor="ctr" anchorCtr="false" forceAA="false" compatLnSpc="true">
            <a:noAutofit/>
          </a:bodyPr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4572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false">
              <a:solidFill>
                <a:schemeClr val="tx1"/>
              </a:solidFill>
              <a:latin typeface="MiSans Light" panose="00000400000000000000" charset="-122"/>
            </a:endParaRPr>
          </a:p>
        </p:txBody>
      </p:sp>
      <p:sp>
        <p:nvSpPr>
          <p:cNvPr id="99" name="文本占位符 24">
            <a:extLst>
              <a:ext uri="{FF2B5EF4-FFF2-40B4-BE49-F238E27FC236}">
                <a16:creationId id="{8F10A2D2-E4F2-5DBC-3365-7AF1DD380477}"/>
              </a:ext>
            </a:extLst>
          </p:cNvPr>
          <p:cNvSpPr>
            <a:spLocks noGrp="true"/>
          </p:cNvSpPr>
          <p:nvPr>
            <p:ph type="body" sz="quarter" idx="10" hasCustomPrompt="true"/>
          </p:nvPr>
        </p:nvSpPr>
        <p:spPr>
          <a:xfrm>
            <a:off x="550376" y="394737"/>
            <a:ext cx="10969625" cy="72390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lang="zh-CN" altLang="en-US" sz="3600" kern="1200" dirty="false">
                <a:solidFill>
                  <a:schemeClr val="bg1"/>
                </a:solidFill>
                <a:latin typeface="+mj-ea"/>
                <a:ea typeface="+mj-ea"/>
                <a:cs typeface="+mn-cs"/>
              </a:defRPr>
            </a:lvl1pPr>
          </a:lstStyle>
          <a:p>
            <a:pPr lvl="0"/>
            <a:r>
              <a:rPr lang="zh-CN" altLang="en-US" dirty="false"/>
              <a:t>标题</a:t>
            </a:r>
          </a:p>
        </p:txBody>
      </p:sp>
      <p:sp>
        <p:nvSpPr>
          <p:cNvPr id="103" name="文本占位符 102">
            <a:extLst>
              <a:ext uri="{FF2B5EF4-FFF2-40B4-BE49-F238E27FC236}">
                <a16:creationId id="{75788E5D-F94F-8CDB-5DC4-95D00880190E}"/>
              </a:ext>
            </a:extLst>
          </p:cNvPr>
          <p:cNvSpPr>
            <a:spLocks noGrp="true"/>
          </p:cNvSpPr>
          <p:nvPr>
            <p:ph type="body" sz="quarter" idx="11" hasCustomPrompt="true"/>
          </p:nvPr>
        </p:nvSpPr>
        <p:spPr>
          <a:xfrm>
            <a:off x="1214911" y="3064366"/>
            <a:ext cx="2500313" cy="77611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lang="zh-CN" altLang="en-US" sz="2000" kern="1200" dirty="false">
                <a:solidFill>
                  <a:srgbClr val="16622D"/>
                </a:solidFill>
                <a:latin typeface="+mj-ea"/>
                <a:ea typeface="+mj-ea"/>
                <a:cs typeface="+mn-cs"/>
              </a:defRPr>
            </a:lvl1pPr>
          </a:lstStyle>
          <a:p>
            <a:pPr lvl="0"/>
            <a:r>
              <a:rPr lang="zh-CN" altLang="en-US" dirty="false"/>
              <a:t>子标题</a:t>
            </a:r>
            <a:r>
              <a:rPr lang="en-US" altLang="zh-CN" dirty="false"/>
              <a:t>1</a:t>
            </a:r>
            <a:endParaRPr lang="zh-CN" altLang="en-US" dirty="false"/>
          </a:p>
        </p:txBody>
      </p:sp>
      <p:sp>
        <p:nvSpPr>
          <p:cNvPr id="105" name="文本占位符 104">
            <a:extLst>
              <a:ext uri="{FF2B5EF4-FFF2-40B4-BE49-F238E27FC236}">
                <a16:creationId id="{7ECA8074-4B17-7EB2-DF5F-1E0FEED0236A}"/>
              </a:ext>
            </a:extLst>
          </p:cNvPr>
          <p:cNvSpPr>
            <a:spLocks noGrp="true"/>
          </p:cNvSpPr>
          <p:nvPr>
            <p:ph type="body" sz="quarter" idx="12" hasCustomPrompt="true"/>
          </p:nvPr>
        </p:nvSpPr>
        <p:spPr>
          <a:xfrm>
            <a:off x="1214911" y="3909575"/>
            <a:ext cx="2500312" cy="98107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lang="zh-CN" altLang="en-US" sz="1000" kern="1200" dirty="false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</a:defRPr>
            </a:lvl1pPr>
          </a:lstStyle>
          <a:p>
            <a:pPr>
              <a:lnSpc>
                <a:spcPct val="130000"/>
              </a:lnSpc>
            </a:pPr>
            <a:r>
              <a:rPr lang="zh-CN" altLang="en-US" dirty="false"/>
              <a:t>内容</a:t>
            </a:r>
            <a:r>
              <a:rPr lang="en-US" altLang="zh-CN" dirty="false"/>
              <a:t>1</a:t>
            </a:r>
            <a:endParaRPr lang="zh-CN" altLang="en-US" dirty="false"/>
          </a:p>
        </p:txBody>
      </p:sp>
      <p:sp>
        <p:nvSpPr>
          <p:cNvPr id="107" name="文本占位符 104">
            <a:extLst>
              <a:ext uri="{FF2B5EF4-FFF2-40B4-BE49-F238E27FC236}">
                <a16:creationId id="{D5BC1921-42B4-C09C-32E8-6B92CA04F705}"/>
              </a:ext>
            </a:extLst>
          </p:cNvPr>
          <p:cNvSpPr>
            <a:spLocks noGrp="true"/>
          </p:cNvSpPr>
          <p:nvPr>
            <p:ph type="body" sz="quarter" idx="14" hasCustomPrompt="true"/>
          </p:nvPr>
        </p:nvSpPr>
        <p:spPr>
          <a:xfrm>
            <a:off x="3848045" y="3346217"/>
            <a:ext cx="2500312" cy="981075"/>
          </a:xfrm>
        </p:spPr>
        <p:txBody>
          <a:bodyPr>
            <a:normAutofit/>
          </a:bodyPr>
          <a:lstStyle>
            <a:lvl1pPr marL="0" indent="0" algn="l" defTabSz="914400" rtl="false" eaLnBrk="true" latinLnBrk="false" hangingPunct="true">
              <a:lnSpc>
                <a:spcPct val="130000"/>
              </a:lnSpc>
              <a:spcBef>
                <a:spcPts val="1000"/>
              </a:spcBef>
              <a:buFont typeface="Arial" panose="020B0604020202090204" pitchFamily="34" charset="0"/>
              <a:buNone/>
              <a:defRPr lang="zh-CN" altLang="en-US" sz="1000" kern="1200" dirty="false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</a:defRPr>
            </a:lvl1pPr>
          </a:lstStyle>
          <a:p>
            <a:pPr>
              <a:lnSpc>
                <a:spcPct val="130000"/>
              </a:lnSpc>
            </a:pPr>
            <a:r>
              <a:rPr lang="zh-CN" altLang="en-US" dirty="false"/>
              <a:t>内容</a:t>
            </a:r>
            <a:r>
              <a:rPr lang="en-US" altLang="zh-CN" dirty="false"/>
              <a:t>2</a:t>
            </a:r>
            <a:endParaRPr lang="zh-CN" altLang="en-US" dirty="false"/>
          </a:p>
        </p:txBody>
      </p:sp>
      <p:sp>
        <p:nvSpPr>
          <p:cNvPr id="109" name="文本占位符 104">
            <a:extLst>
              <a:ext uri="{FF2B5EF4-FFF2-40B4-BE49-F238E27FC236}">
                <a16:creationId id="{86E89F66-9430-207B-690C-2E2F108F292C}"/>
              </a:ext>
            </a:extLst>
          </p:cNvPr>
          <p:cNvSpPr>
            <a:spLocks noGrp="true"/>
          </p:cNvSpPr>
          <p:nvPr>
            <p:ph type="body" sz="quarter" idx="16" hasCustomPrompt="true"/>
          </p:nvPr>
        </p:nvSpPr>
        <p:spPr>
          <a:xfrm>
            <a:off x="6487461" y="2961885"/>
            <a:ext cx="2500312" cy="981075"/>
          </a:xfrm>
        </p:spPr>
        <p:txBody>
          <a:bodyPr>
            <a:normAutofit/>
          </a:bodyPr>
          <a:lstStyle>
            <a:lvl1pPr marL="0" indent="0" algn="l" defTabSz="914400" rtl="false" eaLnBrk="true" latinLnBrk="false" hangingPunct="true">
              <a:lnSpc>
                <a:spcPct val="130000"/>
              </a:lnSpc>
              <a:spcBef>
                <a:spcPts val="1000"/>
              </a:spcBef>
              <a:buFont typeface="Arial" panose="020B0604020202090204" pitchFamily="34" charset="0"/>
              <a:buNone/>
              <a:defRPr lang="zh-CN" altLang="en-US" sz="1000" kern="1200" dirty="false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</a:defRPr>
            </a:lvl1pPr>
          </a:lstStyle>
          <a:p>
            <a:pPr>
              <a:lnSpc>
                <a:spcPct val="130000"/>
              </a:lnSpc>
            </a:pPr>
            <a:r>
              <a:rPr lang="zh-CN" altLang="en-US" dirty="false"/>
              <a:t>内容</a:t>
            </a:r>
            <a:r>
              <a:rPr lang="en-US" altLang="zh-CN" dirty="false"/>
              <a:t>3</a:t>
            </a:r>
            <a:endParaRPr lang="zh-CN" altLang="en-US" dirty="false"/>
          </a:p>
        </p:txBody>
      </p:sp>
      <p:sp>
        <p:nvSpPr>
          <p:cNvPr id="111" name="文本占位符 104">
            <a:extLst>
              <a:ext uri="{FF2B5EF4-FFF2-40B4-BE49-F238E27FC236}">
                <a16:creationId id="{D82FBBD8-EE01-6F1E-D0B9-0DE169D54314}"/>
              </a:ext>
            </a:extLst>
          </p:cNvPr>
          <p:cNvSpPr>
            <a:spLocks noGrp="true"/>
          </p:cNvSpPr>
          <p:nvPr>
            <p:ph type="body" sz="quarter" idx="18" hasCustomPrompt="true"/>
          </p:nvPr>
        </p:nvSpPr>
        <p:spPr>
          <a:xfrm>
            <a:off x="9099156" y="2573828"/>
            <a:ext cx="2500312" cy="981075"/>
          </a:xfrm>
        </p:spPr>
        <p:txBody>
          <a:bodyPr>
            <a:normAutofit/>
          </a:bodyPr>
          <a:lstStyle>
            <a:lvl1pPr marL="0" indent="0" algn="l" defTabSz="914400" rtl="false" eaLnBrk="true" latinLnBrk="false" hangingPunct="true">
              <a:lnSpc>
                <a:spcPct val="130000"/>
              </a:lnSpc>
              <a:spcBef>
                <a:spcPts val="1000"/>
              </a:spcBef>
              <a:buFont typeface="Arial" panose="020B0604020202090204" pitchFamily="34" charset="0"/>
              <a:buNone/>
              <a:defRPr lang="zh-CN" altLang="en-US" sz="1000" kern="1200" dirty="false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</a:defRPr>
            </a:lvl1pPr>
          </a:lstStyle>
          <a:p>
            <a:pPr>
              <a:lnSpc>
                <a:spcPct val="130000"/>
              </a:lnSpc>
            </a:pPr>
            <a:r>
              <a:rPr lang="zh-CN" altLang="en-US" dirty="false"/>
              <a:t>内容</a:t>
            </a:r>
            <a:r>
              <a:rPr lang="en-US" altLang="zh-CN" dirty="false"/>
              <a:t>4</a:t>
            </a:r>
            <a:endParaRPr lang="zh-CN" altLang="en-US" dirty="false"/>
          </a:p>
        </p:txBody>
      </p:sp>
      <p:sp>
        <p:nvSpPr>
          <p:cNvPr id="112" name="文本占位符 102">
            <a:extLst>
              <a:ext uri="{FF2B5EF4-FFF2-40B4-BE49-F238E27FC236}">
                <a16:creationId id="{5507CA66-06E2-BE95-D7BA-5C86158E65FF}"/>
              </a:ext>
            </a:extLst>
          </p:cNvPr>
          <p:cNvSpPr>
            <a:spLocks noGrp="true"/>
          </p:cNvSpPr>
          <p:nvPr>
            <p:ph type="body" sz="quarter" idx="19" hasCustomPrompt="true"/>
          </p:nvPr>
        </p:nvSpPr>
        <p:spPr>
          <a:xfrm>
            <a:off x="3848351" y="2497354"/>
            <a:ext cx="2500313" cy="77611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lang="zh-CN" altLang="en-US" sz="2000" kern="1200" dirty="false">
                <a:solidFill>
                  <a:srgbClr val="16622D"/>
                </a:solidFill>
                <a:latin typeface="+mj-ea"/>
                <a:ea typeface="+mj-ea"/>
                <a:cs typeface="+mn-cs"/>
              </a:defRPr>
            </a:lvl1pPr>
          </a:lstStyle>
          <a:p>
            <a:pPr lvl="0"/>
            <a:r>
              <a:rPr lang="zh-CN" altLang="en-US" dirty="false"/>
              <a:t>子标题</a:t>
            </a:r>
            <a:r>
              <a:rPr lang="en-US" altLang="zh-CN" dirty="false"/>
              <a:t>2</a:t>
            </a:r>
            <a:endParaRPr lang="zh-CN" altLang="en-US" dirty="false"/>
          </a:p>
        </p:txBody>
      </p:sp>
      <p:sp>
        <p:nvSpPr>
          <p:cNvPr id="113" name="文本占位符 102">
            <a:extLst>
              <a:ext uri="{FF2B5EF4-FFF2-40B4-BE49-F238E27FC236}">
                <a16:creationId id="{0CAEF9D8-DACE-EB50-C2F8-5D3F7CE77250}"/>
              </a:ext>
            </a:extLst>
          </p:cNvPr>
          <p:cNvSpPr>
            <a:spLocks noGrp="true"/>
          </p:cNvSpPr>
          <p:nvPr>
            <p:ph type="body" sz="quarter" idx="20" hasCustomPrompt="true"/>
          </p:nvPr>
        </p:nvSpPr>
        <p:spPr>
          <a:xfrm>
            <a:off x="6487461" y="2117048"/>
            <a:ext cx="2500313" cy="77611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lang="zh-CN" altLang="en-US" sz="2000" kern="1200" dirty="false">
                <a:solidFill>
                  <a:srgbClr val="16622D"/>
                </a:solidFill>
                <a:latin typeface="+mj-ea"/>
                <a:ea typeface="+mj-ea"/>
                <a:cs typeface="+mn-cs"/>
              </a:defRPr>
            </a:lvl1pPr>
          </a:lstStyle>
          <a:p>
            <a:pPr marL="0" lvl="0" indent="0" algn="l" defTabSz="914400" rtl="false" eaLnBrk="true" latinLnBrk="false" hangingPunct="true">
              <a:lnSpc>
                <a:spcPct val="100000"/>
              </a:lnSpc>
              <a:spcBef>
                <a:spcPts val="1000"/>
              </a:spcBef>
              <a:buFont typeface="Arial" panose="020B0604020202090204" pitchFamily="34" charset="0"/>
              <a:buNone/>
            </a:pPr>
            <a:r>
              <a:rPr lang="zh-CN" altLang="en-US" dirty="false"/>
              <a:t>子标题</a:t>
            </a:r>
            <a:r>
              <a:rPr lang="en-US" altLang="zh-CN" dirty="false"/>
              <a:t>3</a:t>
            </a:r>
            <a:endParaRPr lang="zh-CN" altLang="en-US" dirty="false"/>
          </a:p>
        </p:txBody>
      </p:sp>
      <p:sp>
        <p:nvSpPr>
          <p:cNvPr id="114" name="文本占位符 102">
            <a:extLst>
              <a:ext uri="{FF2B5EF4-FFF2-40B4-BE49-F238E27FC236}">
                <a16:creationId id="{7C707A79-5935-B0EB-9D21-21523F60EB9D}"/>
              </a:ext>
            </a:extLst>
          </p:cNvPr>
          <p:cNvSpPr>
            <a:spLocks noGrp="true"/>
          </p:cNvSpPr>
          <p:nvPr>
            <p:ph type="body" sz="quarter" idx="21" hasCustomPrompt="true"/>
          </p:nvPr>
        </p:nvSpPr>
        <p:spPr>
          <a:xfrm>
            <a:off x="9099156" y="1707395"/>
            <a:ext cx="2500313" cy="77611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lang="zh-CN" altLang="en-US" sz="2000" kern="1200" dirty="false">
                <a:solidFill>
                  <a:srgbClr val="16622D"/>
                </a:solidFill>
                <a:latin typeface="+mj-ea"/>
                <a:ea typeface="+mj-ea"/>
                <a:cs typeface="+mn-cs"/>
              </a:defRPr>
            </a:lvl1pPr>
          </a:lstStyle>
          <a:p>
            <a:pPr marL="0" lvl="0" indent="0" algn="l" defTabSz="914400" rtl="false" eaLnBrk="true" latinLnBrk="false" hangingPunct="true">
              <a:lnSpc>
                <a:spcPct val="100000"/>
              </a:lnSpc>
              <a:spcBef>
                <a:spcPts val="1000"/>
              </a:spcBef>
              <a:buFont typeface="Arial" panose="020B0604020202090204" pitchFamily="34" charset="0"/>
              <a:buNone/>
            </a:pPr>
            <a:r>
              <a:rPr lang="zh-CN" altLang="en-US" dirty="false"/>
              <a:t>子标题</a:t>
            </a:r>
            <a:r>
              <a:rPr lang="en-US" altLang="zh-CN" dirty="false"/>
              <a:t>4</a:t>
            </a:r>
            <a:endParaRPr lang="zh-CN" altLang="en-US" dirty="false"/>
          </a:p>
        </p:txBody>
      </p:sp>
    </p:spTree>
    <p:extLst>
      <p:ext uri="{BB962C8B-B14F-4D97-AF65-F5344CB8AC3E}">
        <p14:creationId val="3774367859"/>
      </p:ext>
    </p:extLst>
  </p:cSld>
  <p:clrMapOvr>
    <a:masterClrMapping/>
  </p:clrMapOvr>
</p:sldLayout>
</file>

<file path=ppt/slideLayouts/slideLayout18.xml><?xml version="1.0" encoding="utf-8"?>
<p:sldLayout xmlns:w="http://schemas.openxmlformats.org/wordprocessingml/2006/main" xmlns:a14="http://schemas.microsoft.com/office/drawing/2010/main" xmlns:p16="http://schemas.microsoft.com/office/powerpoint/2015/main" xmlns:wpc="http://schemas.microsoft.com/office/word/2010/wordprocessingCanvas" xmlns:wps="http://schemas.microsoft.com/office/word/2010/wordprocessingShape" xmlns:pvml="urn:schemas-microsoft-com:office:powerpoint" xmlns:psez="http://schemas.microsoft.com/office/powerpoint/2016/sectionzoom" xmlns:w10="urn:schemas-microsoft-com:office:word" xmlns:pic="http://schemas.openxmlformats.org/drawingml/2006/picture" xmlns:pic14="http://schemas.microsoft.com/office/drawing/2010/picture" xmlns:xvml="urn:schemas-microsoft-com:office:excel" xmlns:p159="http://schemas.microsoft.com/office/powerpoint/2015/09/main" xmlns:p184="http://schemas.microsoft.com/office/powerpoint/2018/4/main" xmlns:wp="http://schemas.openxmlformats.org/drawingml/2006/wordprocessingDrawing" xmlns:w16se="http://schemas.microsoft.com/office/word/2015/wordml/symex" xmlns:c="http://schemas.openxmlformats.org/drawingml/2006/chart" xmlns:a3d="http://schemas.microsoft.com/office/drawing/2017/model3d" xmlns:psuz="http://schemas.microsoft.com/office/powerpoint/2016/summaryzoom" xmlns:p173="http://schemas.microsoft.com/office/powerpoint/2017/3/main" xmlns:wp14="http://schemas.microsoft.com/office/word/2010/wordprocessingDrawing" xmlns:a16="http://schemas.microsoft.com/office/drawing/2014/main" xmlns:p14="http://schemas.microsoft.com/office/powerpoint/2010/main" xmlns:p="http://schemas.openxmlformats.org/presentationml/2006/main" xmlns:p202="http://schemas.microsoft.com/office/powerpoint/2020/02/main" xmlns:pslz="http://schemas.microsoft.com/office/powerpoint/2016/slidezoom" xmlns:w14="http://schemas.microsoft.com/office/word/2010/wordml" xmlns:w15="http://schemas.microsoft.com/office/word/2012/wordml" xmlns:v="urn:schemas-microsoft-com:vml" xmlns:a15="http://schemas.microsoft.com/office/drawing/2012/main" xmlns:r="http://schemas.openxmlformats.org/officeDocument/2006/relationships" xmlns:a="http://schemas.openxmlformats.org/drawingml/2006/main" xmlns:m="http://schemas.openxmlformats.org/officeDocument/2006/math" xmlns:o="urn:schemas-microsoft-com:office:office" xmlns:mc="http://schemas.openxmlformats.org/markup-compatibility/2006" xmlns:dgm="http://schemas.openxmlformats.org/drawingml/2006/diagram" xmlns:wpg="http://schemas.microsoft.com/office/word/2010/wordprocessingGroup" xmlns:we="http://schemas.microsoft.com/office/webextensions/webextension/2010/11" xmlns:p15="http://schemas.microsoft.com/office/powerpoint/2012/main" xmlns:cx="http://schemas.microsoft.com/office/drawing/2014/chartex" xmlns:p166="http://schemas.microsoft.com/office/powerpoint/2016/6/main" mc:Ignorable="a14 p16 wpc wps psez pic14 p159 p184 w16se a3d psuz p173 wp14 a16 p14 p202 pslz w14 w15 a15 wpg we p15 cx p166" preserve="true" userDrawn="true">
  <p:cSld name="内容44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稻壳儿榴莲果果">
            <a:extLst>
              <a:ext uri="{FF2B5EF4-FFF2-40B4-BE49-F238E27FC236}">
                <a16:creationId id="{ADCBEC2D-405C-3C40-74DF-DE9997191DE7}"/>
              </a:ext>
            </a:extLst>
          </p:cNvPr>
          <p:cNvSpPr/>
          <p:nvPr userDrawn="true"/>
        </p:nvSpPr>
        <p:spPr>
          <a:xfrm>
            <a:off x="1030967" y="2225243"/>
            <a:ext cx="2410732" cy="880121"/>
          </a:xfrm>
          <a:prstGeom prst="roundRect">
            <a:avLst>
              <a:gd name="adj" fmla="val 6831"/>
            </a:avLst>
          </a:prstGeom>
          <a:solidFill>
            <a:srgbClr val="0A9A87"/>
          </a:solidFill>
          <a:ln>
            <a:noFill/>
          </a:ln>
          <a:effectLst>
            <a:outerShdw blurRad="254000" dist="88900" dir="5400000" algn="t" rotWithShape="false">
              <a:srgbClr val="098573">
                <a:alpha val="3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zh-CN" sz="2000" b="true" dirty="false">
              <a:solidFill>
                <a:schemeClr val="bg1"/>
              </a:solidFill>
              <a:effectLst>
                <a:glow rad="63500">
                  <a:srgbClr val="098573"/>
                </a:glow>
              </a:effectLst>
              <a:latin typeface="汉仪君黑-45简" panose="020B0604020202020204" charset="-122"/>
              <a:ea typeface="汉仪君黑-45简" panose="020B0604020202020204" charset="-122"/>
              <a:cs typeface="汉仪君黑-45简" panose="020B0604020202020204" charset="-122"/>
            </a:endParaRPr>
          </a:p>
        </p:txBody>
      </p:sp>
      <p:sp>
        <p:nvSpPr>
          <p:cNvPr id="4" name="稻壳儿榴莲果果">
            <a:extLst>
              <a:ext uri="{FF2B5EF4-FFF2-40B4-BE49-F238E27FC236}">
                <a16:creationId id="{8CEEEBEF-5529-9C25-50BB-CAF2C2A373F8}"/>
              </a:ext>
            </a:extLst>
          </p:cNvPr>
          <p:cNvSpPr/>
          <p:nvPr userDrawn="true"/>
        </p:nvSpPr>
        <p:spPr>
          <a:xfrm>
            <a:off x="3672567" y="2225243"/>
            <a:ext cx="2410732" cy="880121"/>
          </a:xfrm>
          <a:prstGeom prst="roundRect">
            <a:avLst>
              <a:gd name="adj" fmla="val 6831"/>
            </a:avLst>
          </a:prstGeom>
          <a:solidFill>
            <a:srgbClr val="0DC9AE"/>
          </a:solidFill>
          <a:ln>
            <a:noFill/>
          </a:ln>
          <a:effectLst>
            <a:outerShdw blurRad="254000" dist="88900" dir="5400000" algn="t" rotWithShape="false">
              <a:srgbClr val="098573">
                <a:alpha val="3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000" b="true" i="false" dirty="false">
              <a:solidFill>
                <a:schemeClr val="bg1"/>
              </a:solidFill>
              <a:effectLst>
                <a:glow rad="63500">
                  <a:srgbClr val="098573"/>
                </a:glow>
              </a:effectLst>
              <a:latin typeface="汉仪君黑-45简" panose="020B0604020202020204" charset="-122"/>
              <a:ea typeface="汉仪君黑-45简" panose="020B0604020202020204" charset="-122"/>
              <a:cs typeface="汉仪君黑-45简" panose="020B0604020202020204" charset="-122"/>
            </a:endParaRPr>
          </a:p>
        </p:txBody>
      </p:sp>
      <p:sp>
        <p:nvSpPr>
          <p:cNvPr id="5" name="稻壳儿榴莲果果">
            <a:extLst>
              <a:ext uri="{FF2B5EF4-FFF2-40B4-BE49-F238E27FC236}">
                <a16:creationId id="{35F2925E-D6C1-C9B7-3F85-BC9A4D373F22}"/>
              </a:ext>
            </a:extLst>
          </p:cNvPr>
          <p:cNvSpPr/>
          <p:nvPr userDrawn="true"/>
        </p:nvSpPr>
        <p:spPr>
          <a:xfrm>
            <a:off x="6415767" y="2225243"/>
            <a:ext cx="2410732" cy="880121"/>
          </a:xfrm>
          <a:prstGeom prst="roundRect">
            <a:avLst>
              <a:gd name="adj" fmla="val 6831"/>
            </a:avLst>
          </a:prstGeom>
          <a:solidFill>
            <a:srgbClr val="0A9A87"/>
          </a:solidFill>
          <a:ln>
            <a:noFill/>
          </a:ln>
          <a:effectLst>
            <a:outerShdw blurRad="254000" dist="88900" dir="5400000" algn="t" rotWithShape="false">
              <a:srgbClr val="098573">
                <a:alpha val="3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000" b="true" i="false" dirty="false">
              <a:solidFill>
                <a:schemeClr val="bg1"/>
              </a:solidFill>
              <a:effectLst>
                <a:glow rad="63500">
                  <a:srgbClr val="098573"/>
                </a:glow>
              </a:effectLst>
              <a:latin typeface="汉仪君黑-45简" panose="020B0604020202020204" charset="-122"/>
              <a:ea typeface="汉仪君黑-45简" panose="020B0604020202020204" charset="-122"/>
              <a:cs typeface="汉仪君黑-45简" panose="020B0604020202020204" charset="-122"/>
            </a:endParaRPr>
          </a:p>
        </p:txBody>
      </p:sp>
      <p:sp>
        <p:nvSpPr>
          <p:cNvPr id="10" name="稻壳儿榴莲果果">
            <a:extLst>
              <a:ext uri="{FF2B5EF4-FFF2-40B4-BE49-F238E27FC236}">
                <a16:creationId id="{FFB67687-3010-07B1-B855-6F71ED6A10FE}"/>
              </a:ext>
            </a:extLst>
          </p:cNvPr>
          <p:cNvSpPr/>
          <p:nvPr userDrawn="true"/>
        </p:nvSpPr>
        <p:spPr>
          <a:xfrm>
            <a:off x="9057367" y="2225243"/>
            <a:ext cx="2410732" cy="880121"/>
          </a:xfrm>
          <a:prstGeom prst="roundRect">
            <a:avLst>
              <a:gd name="adj" fmla="val 6831"/>
            </a:avLst>
          </a:prstGeom>
          <a:solidFill>
            <a:srgbClr val="0DC9AE"/>
          </a:solidFill>
          <a:ln>
            <a:noFill/>
          </a:ln>
          <a:effectLst>
            <a:outerShdw blurRad="254000" dist="88900" dir="5400000" algn="t" rotWithShape="false">
              <a:srgbClr val="098573">
                <a:alpha val="3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000" b="true" i="false" dirty="false">
              <a:solidFill>
                <a:schemeClr val="bg1"/>
              </a:solidFill>
              <a:effectLst>
                <a:glow rad="63500">
                  <a:srgbClr val="098573"/>
                </a:glow>
              </a:effectLst>
              <a:latin typeface="汉仪君黑-45简" panose="020B0604020202020204" charset="-122"/>
              <a:ea typeface="汉仪君黑-45简" panose="020B0604020202020204" charset="-122"/>
              <a:cs typeface="汉仪君黑-45简" panose="020B0604020202020204" charset="-122"/>
            </a:endParaRPr>
          </a:p>
        </p:txBody>
      </p:sp>
      <p:sp>
        <p:nvSpPr>
          <p:cNvPr id="11" name="稻壳儿榴莲果果">
            <a:extLst>
              <a:ext uri="{FF2B5EF4-FFF2-40B4-BE49-F238E27FC236}">
                <a16:creationId id="{E30DA7C8-9156-4EAB-9D82-57F7E4FCF1DB}"/>
              </a:ext>
            </a:extLst>
          </p:cNvPr>
          <p:cNvSpPr/>
          <p:nvPr userDrawn="true"/>
        </p:nvSpPr>
        <p:spPr>
          <a:xfrm>
            <a:off x="1030967" y="3987841"/>
            <a:ext cx="2309132" cy="2057529"/>
          </a:xfrm>
          <a:prstGeom prst="roundRect">
            <a:avLst>
              <a:gd name="adj" fmla="val 4675"/>
            </a:avLst>
          </a:prstGeom>
          <a:solidFill>
            <a:schemeClr val="bg1"/>
          </a:solidFill>
          <a:ln>
            <a:solidFill>
              <a:schemeClr val="bg1">
                <a:lumMod val="75000"/>
                <a:alpha val="31000"/>
              </a:schemeClr>
            </a:solidFill>
          </a:ln>
          <a:effectLst>
            <a:outerShdw blurRad="279400" dist="76200" dir="5400000" algn="t" rotWithShape="false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汉仪君黑-45简" panose="020B0604020202020204" charset="-122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id="{3C0EBC49-19C1-34B9-22B4-5D04923D768D}"/>
              </a:ext>
            </a:extLst>
          </p:cNvPr>
          <p:cNvGrpSpPr/>
          <p:nvPr userDrawn="true"/>
        </p:nvGrpSpPr>
        <p:grpSpPr>
          <a:xfrm>
            <a:off x="2142216" y="2880158"/>
            <a:ext cx="188233" cy="821951"/>
            <a:chOff x="1806574" y="2588453"/>
            <a:chExt cx="188233" cy="821951"/>
          </a:xfrm>
        </p:grpSpPr>
        <p:cxnSp>
          <p:nvCxnSpPr>
            <p:cNvPr id="29" name="稻壳儿榴莲果果">
              <a:extLst>
                <a:ext uri="{FF2B5EF4-FFF2-40B4-BE49-F238E27FC236}">
                  <a16:creationId id="{A670DD72-8B99-C19A-D6DE-910E0F08DD21}"/>
                </a:ext>
              </a:extLst>
            </p:cNvPr>
            <p:cNvCxnSpPr>
              <a:stCxn id="3" idx="2"/>
            </p:cNvCxnSpPr>
            <p:nvPr userDrawn="true"/>
          </p:nvCxnSpPr>
          <p:spPr>
            <a:xfrm>
              <a:off x="1900691" y="2588453"/>
              <a:ext cx="0" cy="633718"/>
            </a:xfrm>
            <a:prstGeom prst="line"/>
            <a:ln w="12700">
              <a:solidFill>
                <a:srgbClr val="09857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稻壳儿榴莲果果">
              <a:extLst>
                <a:ext uri="{FF2B5EF4-FFF2-40B4-BE49-F238E27FC236}">
                  <a16:creationId id="{00DDF652-7C87-9DC0-AB4C-343AA519AF55}"/>
                </a:ext>
              </a:extLst>
            </p:cNvPr>
            <p:cNvSpPr/>
            <p:nvPr userDrawn="true"/>
          </p:nvSpPr>
          <p:spPr>
            <a:xfrm>
              <a:off x="1806574" y="3222171"/>
              <a:ext cx="188233" cy="188233"/>
            </a:xfrm>
            <a:prstGeom prst="ellipse"/>
            <a:solidFill>
              <a:schemeClr val="bg1"/>
            </a:solidFill>
            <a:ln>
              <a:solidFill>
                <a:srgbClr val="09857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false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汉仪君黑-45简" panose="020B0604020202020204" charset="-122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id="{A5F05961-66BF-4FB0-9057-DB7EE9E53884}"/>
              </a:ext>
            </a:extLst>
          </p:cNvPr>
          <p:cNvGrpSpPr/>
          <p:nvPr userDrawn="true"/>
        </p:nvGrpSpPr>
        <p:grpSpPr>
          <a:xfrm>
            <a:off x="4783816" y="2880158"/>
            <a:ext cx="188233" cy="821951"/>
            <a:chOff x="1806574" y="2588453"/>
            <a:chExt cx="188233" cy="821951"/>
          </a:xfrm>
        </p:grpSpPr>
        <p:cxnSp>
          <p:nvCxnSpPr>
            <p:cNvPr id="27" name="稻壳儿榴莲果果">
              <a:extLst>
                <a:ext uri="{FF2B5EF4-FFF2-40B4-BE49-F238E27FC236}">
                  <a16:creationId id="{A516095E-BB4D-6D86-08A5-E76BDE0DBE62}"/>
                </a:ext>
              </a:extLst>
            </p:cNvPr>
            <p:cNvCxnSpPr/>
            <p:nvPr userDrawn="true"/>
          </p:nvCxnSpPr>
          <p:spPr>
            <a:xfrm>
              <a:off x="1900691" y="2588453"/>
              <a:ext cx="0" cy="633718"/>
            </a:xfrm>
            <a:prstGeom prst="line"/>
            <a:ln w="12700">
              <a:solidFill>
                <a:srgbClr val="0DC9AE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稻壳儿榴莲果果">
              <a:extLst>
                <a:ext uri="{FF2B5EF4-FFF2-40B4-BE49-F238E27FC236}">
                  <a16:creationId id="{D7AB7A47-879C-BA7C-85D5-E93240F90F28}"/>
                </a:ext>
              </a:extLst>
            </p:cNvPr>
            <p:cNvSpPr/>
            <p:nvPr userDrawn="true"/>
          </p:nvSpPr>
          <p:spPr>
            <a:xfrm>
              <a:off x="1806574" y="3222171"/>
              <a:ext cx="188233" cy="188233"/>
            </a:xfrm>
            <a:prstGeom prst="ellipse"/>
            <a:solidFill>
              <a:schemeClr val="bg1"/>
            </a:solidFill>
            <a:ln>
              <a:solidFill>
                <a:srgbClr val="0DC9A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false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汉仪君黑-45简" panose="020B0604020202020204" charset="-122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id="{4B661FE0-E628-3EC5-BAB7-46340951F3B0}"/>
              </a:ext>
            </a:extLst>
          </p:cNvPr>
          <p:cNvGrpSpPr/>
          <p:nvPr userDrawn="true"/>
        </p:nvGrpSpPr>
        <p:grpSpPr>
          <a:xfrm>
            <a:off x="7527017" y="2880158"/>
            <a:ext cx="188233" cy="821951"/>
            <a:chOff x="1806574" y="2588453"/>
            <a:chExt cx="188233" cy="821951"/>
          </a:xfrm>
        </p:grpSpPr>
        <p:cxnSp>
          <p:nvCxnSpPr>
            <p:cNvPr id="25" name="稻壳儿榴莲果果">
              <a:extLst>
                <a:ext uri="{FF2B5EF4-FFF2-40B4-BE49-F238E27FC236}">
                  <a16:creationId id="{A65717AC-2453-27B7-E710-D31986995D8F}"/>
                </a:ext>
              </a:extLst>
            </p:cNvPr>
            <p:cNvCxnSpPr/>
            <p:nvPr userDrawn="true"/>
          </p:nvCxnSpPr>
          <p:spPr>
            <a:xfrm>
              <a:off x="1900691" y="2588453"/>
              <a:ext cx="0" cy="633718"/>
            </a:xfrm>
            <a:prstGeom prst="line"/>
            <a:ln w="12700">
              <a:solidFill>
                <a:srgbClr val="09857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稻壳儿榴莲果果">
              <a:extLst>
                <a:ext uri="{FF2B5EF4-FFF2-40B4-BE49-F238E27FC236}">
                  <a16:creationId id="{AF7A4C0B-D8B3-3754-47C8-BA4684C74D86}"/>
                </a:ext>
              </a:extLst>
            </p:cNvPr>
            <p:cNvSpPr/>
            <p:nvPr userDrawn="true"/>
          </p:nvSpPr>
          <p:spPr>
            <a:xfrm>
              <a:off x="1806574" y="3222171"/>
              <a:ext cx="188233" cy="188233"/>
            </a:xfrm>
            <a:prstGeom prst="ellipse"/>
            <a:solidFill>
              <a:schemeClr val="bg1"/>
            </a:solidFill>
            <a:ln>
              <a:solidFill>
                <a:srgbClr val="09857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false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汉仪君黑-45简" panose="020B0604020202020204" charset="-122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id="{743D74AB-9DBF-CA75-C438-96FAA002F327}"/>
              </a:ext>
            </a:extLst>
          </p:cNvPr>
          <p:cNvGrpSpPr/>
          <p:nvPr userDrawn="true"/>
        </p:nvGrpSpPr>
        <p:grpSpPr>
          <a:xfrm>
            <a:off x="10168617" y="2880158"/>
            <a:ext cx="188233" cy="821951"/>
            <a:chOff x="1806574" y="2588453"/>
            <a:chExt cx="188233" cy="821951"/>
          </a:xfrm>
        </p:grpSpPr>
        <p:cxnSp>
          <p:nvCxnSpPr>
            <p:cNvPr id="23" name="稻壳儿榴莲果果">
              <a:extLst>
                <a:ext uri="{FF2B5EF4-FFF2-40B4-BE49-F238E27FC236}">
                  <a16:creationId id="{98FCB8D3-04D2-9D6A-519E-BB0270573936}"/>
                </a:ext>
              </a:extLst>
            </p:cNvPr>
            <p:cNvCxnSpPr/>
            <p:nvPr userDrawn="true"/>
          </p:nvCxnSpPr>
          <p:spPr>
            <a:xfrm>
              <a:off x="1900691" y="2588453"/>
              <a:ext cx="0" cy="633718"/>
            </a:xfrm>
            <a:prstGeom prst="line"/>
            <a:ln w="12700">
              <a:solidFill>
                <a:srgbClr val="0DC9AE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稻壳儿榴莲果果">
              <a:extLst>
                <a:ext uri="{FF2B5EF4-FFF2-40B4-BE49-F238E27FC236}">
                  <a16:creationId id="{90AAB7E4-602C-BDF8-5EF5-A7AFFD7845DE}"/>
                </a:ext>
              </a:extLst>
            </p:cNvPr>
            <p:cNvSpPr/>
            <p:nvPr userDrawn="true"/>
          </p:nvSpPr>
          <p:spPr>
            <a:xfrm>
              <a:off x="1806574" y="3222171"/>
              <a:ext cx="188233" cy="188233"/>
            </a:xfrm>
            <a:prstGeom prst="ellipse"/>
            <a:solidFill>
              <a:schemeClr val="bg1"/>
            </a:solidFill>
            <a:ln>
              <a:solidFill>
                <a:srgbClr val="0DC9A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false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汉仪君黑-45简" panose="020B0604020202020204" charset="-122"/>
              </a:endParaRPr>
            </a:p>
          </p:txBody>
        </p:sp>
      </p:grpSp>
      <p:sp>
        <p:nvSpPr>
          <p:cNvPr id="17" name="稻壳儿榴莲果果">
            <a:extLst>
              <a:ext uri="{FF2B5EF4-FFF2-40B4-BE49-F238E27FC236}">
                <a16:creationId id="{B31BB83D-1C0A-93D5-2B25-2EA0EFF4744A}"/>
              </a:ext>
            </a:extLst>
          </p:cNvPr>
          <p:cNvSpPr/>
          <p:nvPr userDrawn="true"/>
        </p:nvSpPr>
        <p:spPr>
          <a:xfrm>
            <a:off x="3723367" y="3987841"/>
            <a:ext cx="2309132" cy="2057529"/>
          </a:xfrm>
          <a:prstGeom prst="roundRect">
            <a:avLst>
              <a:gd name="adj" fmla="val 4675"/>
            </a:avLst>
          </a:prstGeom>
          <a:solidFill>
            <a:schemeClr val="bg1"/>
          </a:solidFill>
          <a:ln>
            <a:solidFill>
              <a:schemeClr val="bg1">
                <a:lumMod val="75000"/>
                <a:alpha val="31000"/>
              </a:schemeClr>
            </a:solidFill>
          </a:ln>
          <a:effectLst>
            <a:outerShdw blurRad="279400" dist="76200" dir="5400000" algn="t" rotWithShape="false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汉仪君黑-45简" panose="020B0604020202020204" charset="-122"/>
            </a:endParaRPr>
          </a:p>
        </p:txBody>
      </p:sp>
      <p:sp>
        <p:nvSpPr>
          <p:cNvPr id="19" name="稻壳儿榴莲果果">
            <a:extLst>
              <a:ext uri="{FF2B5EF4-FFF2-40B4-BE49-F238E27FC236}">
                <a16:creationId id="{C121BCCA-0045-CCC1-34E6-5F171C028285}"/>
              </a:ext>
            </a:extLst>
          </p:cNvPr>
          <p:cNvSpPr/>
          <p:nvPr userDrawn="true"/>
        </p:nvSpPr>
        <p:spPr>
          <a:xfrm>
            <a:off x="6466568" y="3987841"/>
            <a:ext cx="2309132" cy="2057529"/>
          </a:xfrm>
          <a:prstGeom prst="roundRect">
            <a:avLst>
              <a:gd name="adj" fmla="val 4675"/>
            </a:avLst>
          </a:prstGeom>
          <a:solidFill>
            <a:schemeClr val="bg1"/>
          </a:solidFill>
          <a:ln>
            <a:solidFill>
              <a:schemeClr val="bg1">
                <a:lumMod val="75000"/>
                <a:alpha val="31000"/>
              </a:schemeClr>
            </a:solidFill>
          </a:ln>
          <a:effectLst>
            <a:outerShdw blurRad="279400" dist="76200" dir="5400000" algn="t" rotWithShape="false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汉仪君黑-45简" panose="020B0604020202020204" charset="-122"/>
            </a:endParaRPr>
          </a:p>
        </p:txBody>
      </p:sp>
      <p:sp>
        <p:nvSpPr>
          <p:cNvPr id="21" name="稻壳儿榴莲果果">
            <a:extLst>
              <a:ext uri="{FF2B5EF4-FFF2-40B4-BE49-F238E27FC236}">
                <a16:creationId id="{0030E694-4765-59D7-9242-17FA2B5F0F72}"/>
              </a:ext>
            </a:extLst>
          </p:cNvPr>
          <p:cNvSpPr/>
          <p:nvPr userDrawn="true"/>
        </p:nvSpPr>
        <p:spPr>
          <a:xfrm>
            <a:off x="9057367" y="3987841"/>
            <a:ext cx="2309132" cy="2057529"/>
          </a:xfrm>
          <a:prstGeom prst="roundRect">
            <a:avLst>
              <a:gd name="adj" fmla="val 4675"/>
            </a:avLst>
          </a:prstGeom>
          <a:solidFill>
            <a:schemeClr val="bg1"/>
          </a:solidFill>
          <a:ln>
            <a:solidFill>
              <a:schemeClr val="bg1">
                <a:lumMod val="75000"/>
                <a:alpha val="31000"/>
              </a:schemeClr>
            </a:solidFill>
          </a:ln>
          <a:effectLst>
            <a:outerShdw blurRad="279400" dist="76200" dir="5400000" algn="t" rotWithShape="false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汉仪君黑-45简" panose="020B0604020202020204" charset="-122"/>
            </a:endParaRPr>
          </a:p>
        </p:txBody>
      </p:sp>
      <p:sp>
        <p:nvSpPr>
          <p:cNvPr id="31" name="文本占位符 24">
            <a:extLst>
              <a:ext uri="{FF2B5EF4-FFF2-40B4-BE49-F238E27FC236}">
                <a16:creationId id="{8B533FE0-7A6E-0827-9D87-C992F6E9F60A}"/>
              </a:ext>
            </a:extLst>
          </p:cNvPr>
          <p:cNvSpPr>
            <a:spLocks noGrp="true"/>
          </p:cNvSpPr>
          <p:nvPr>
            <p:ph type="body" sz="quarter" idx="10" hasCustomPrompt="true"/>
          </p:nvPr>
        </p:nvSpPr>
        <p:spPr>
          <a:xfrm>
            <a:off x="550376" y="394737"/>
            <a:ext cx="10969625" cy="72390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lang="zh-CN" altLang="en-US" sz="2800" b="true" kern="1200" dirty="false">
                <a:solidFill>
                  <a:srgbClr val="0A9A87"/>
                </a:solidFill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</a:defRPr>
            </a:lvl1pPr>
          </a:lstStyle>
          <a:p>
            <a:pPr lvl="0"/>
            <a:r>
              <a:rPr lang="zh-CN" altLang="en-US" dirty="false"/>
              <a:t>标题</a:t>
            </a:r>
          </a:p>
        </p:txBody>
      </p:sp>
      <p:sp>
        <p:nvSpPr>
          <p:cNvPr id="33" name="文本占位符 32">
            <a:extLst>
              <a:ext uri="{FF2B5EF4-FFF2-40B4-BE49-F238E27FC236}">
                <a16:creationId id="{41004D19-9F94-CE34-E225-E333CB0DA5DB}"/>
              </a:ext>
            </a:extLst>
          </p:cNvPr>
          <p:cNvSpPr>
            <a:spLocks noGrp="true"/>
          </p:cNvSpPr>
          <p:nvPr>
            <p:ph type="body" sz="quarter" idx="11" hasCustomPrompt="true"/>
          </p:nvPr>
        </p:nvSpPr>
        <p:spPr>
          <a:xfrm>
            <a:off x="1020852" y="2225889"/>
            <a:ext cx="2411412" cy="879475"/>
          </a:xfrm>
        </p:spPr>
        <p:txBody>
          <a:bodyPr anchor="ctr">
            <a:normAutofit/>
          </a:bodyPr>
          <a:lstStyle>
            <a:lvl1pPr marL="0" indent="0" algn="ctr">
              <a:buNone/>
              <a:defRPr lang="zh-CN" altLang="en-US" sz="2000" b="true" i="false" kern="1200" dirty="false">
                <a:solidFill>
                  <a:schemeClr val="bg1"/>
                </a:solidFill>
                <a:effectLst>
                  <a:glow rad="63500">
                    <a:srgbClr val="098573"/>
                  </a:glow>
                </a:effectLst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</a:defRPr>
            </a:lvl1pPr>
          </a:lstStyle>
          <a:p>
            <a:pPr lvl="0"/>
            <a:r>
              <a:rPr lang="zh-CN" altLang="en-US" dirty="false"/>
              <a:t>子标题</a:t>
            </a:r>
            <a:r>
              <a:rPr lang="en-US" altLang="zh-CN" dirty="false"/>
              <a:t>1</a:t>
            </a:r>
            <a:endParaRPr lang="zh-CN" altLang="en-US" dirty="false"/>
          </a:p>
        </p:txBody>
      </p:sp>
      <p:sp>
        <p:nvSpPr>
          <p:cNvPr id="34" name="文本占位符 32">
            <a:extLst>
              <a:ext uri="{FF2B5EF4-FFF2-40B4-BE49-F238E27FC236}">
                <a16:creationId id="{712A9836-9BF0-5E15-4477-0E8300BB7694}"/>
              </a:ext>
            </a:extLst>
          </p:cNvPr>
          <p:cNvSpPr>
            <a:spLocks noGrp="true"/>
          </p:cNvSpPr>
          <p:nvPr>
            <p:ph type="body" sz="quarter" idx="12" hasCustomPrompt="true"/>
          </p:nvPr>
        </p:nvSpPr>
        <p:spPr>
          <a:xfrm>
            <a:off x="3679372" y="2225243"/>
            <a:ext cx="2411412" cy="879475"/>
          </a:xfrm>
        </p:spPr>
        <p:txBody>
          <a:bodyPr anchor="ctr">
            <a:normAutofit/>
          </a:bodyPr>
          <a:lstStyle>
            <a:lvl1pPr marL="0" indent="0" algn="ctr">
              <a:buNone/>
              <a:defRPr lang="zh-CN" altLang="en-US" sz="2000" b="true" i="false" kern="1200" dirty="false">
                <a:solidFill>
                  <a:schemeClr val="bg1"/>
                </a:solidFill>
                <a:effectLst>
                  <a:glow rad="63500">
                    <a:srgbClr val="098573"/>
                  </a:glow>
                </a:effectLst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</a:defRPr>
            </a:lvl1pPr>
          </a:lstStyle>
          <a:p>
            <a:pPr lvl="0"/>
            <a:r>
              <a:rPr lang="zh-CN" altLang="en-US" dirty="false"/>
              <a:t>子标题</a:t>
            </a:r>
            <a:r>
              <a:rPr lang="en-US" altLang="zh-CN" dirty="false"/>
              <a:t>2</a:t>
            </a:r>
            <a:endParaRPr lang="zh-CN" altLang="en-US" dirty="false"/>
          </a:p>
        </p:txBody>
      </p:sp>
      <p:sp>
        <p:nvSpPr>
          <p:cNvPr id="35" name="文本占位符 32">
            <a:extLst>
              <a:ext uri="{FF2B5EF4-FFF2-40B4-BE49-F238E27FC236}">
                <a16:creationId id="{31D81265-738A-7486-A264-ED1050D26374}"/>
              </a:ext>
            </a:extLst>
          </p:cNvPr>
          <p:cNvSpPr>
            <a:spLocks noGrp="true"/>
          </p:cNvSpPr>
          <p:nvPr>
            <p:ph type="body" sz="quarter" idx="13" hasCustomPrompt="true"/>
          </p:nvPr>
        </p:nvSpPr>
        <p:spPr>
          <a:xfrm>
            <a:off x="6408080" y="2225243"/>
            <a:ext cx="2411412" cy="879475"/>
          </a:xfrm>
        </p:spPr>
        <p:txBody>
          <a:bodyPr anchor="ctr">
            <a:normAutofit/>
          </a:bodyPr>
          <a:lstStyle>
            <a:lvl1pPr marL="0" indent="0" algn="ctr">
              <a:buNone/>
              <a:defRPr lang="zh-CN" altLang="en-US" sz="2000" b="true" i="false" kern="1200" dirty="false">
                <a:solidFill>
                  <a:schemeClr val="bg1"/>
                </a:solidFill>
                <a:effectLst>
                  <a:glow rad="63500">
                    <a:srgbClr val="098573"/>
                  </a:glow>
                </a:effectLst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</a:defRPr>
            </a:lvl1pPr>
          </a:lstStyle>
          <a:p>
            <a:pPr lvl="0"/>
            <a:r>
              <a:rPr lang="zh-CN" altLang="en-US" dirty="false"/>
              <a:t>子标题</a:t>
            </a:r>
            <a:r>
              <a:rPr lang="en-US" altLang="zh-CN" dirty="false"/>
              <a:t>3</a:t>
            </a:r>
            <a:endParaRPr lang="zh-CN" altLang="en-US" dirty="false"/>
          </a:p>
        </p:txBody>
      </p:sp>
      <p:sp>
        <p:nvSpPr>
          <p:cNvPr id="36" name="文本占位符 32">
            <a:extLst>
              <a:ext uri="{FF2B5EF4-FFF2-40B4-BE49-F238E27FC236}">
                <a16:creationId id="{2085D940-71F1-FFC3-CE37-427A2B12911B}"/>
              </a:ext>
            </a:extLst>
          </p:cNvPr>
          <p:cNvSpPr>
            <a:spLocks noGrp="true"/>
          </p:cNvSpPr>
          <p:nvPr>
            <p:ph type="body" sz="quarter" idx="14" hasCustomPrompt="true"/>
          </p:nvPr>
        </p:nvSpPr>
        <p:spPr>
          <a:xfrm>
            <a:off x="9049000" y="2231664"/>
            <a:ext cx="2411412" cy="879475"/>
          </a:xfrm>
        </p:spPr>
        <p:txBody>
          <a:bodyPr anchor="ctr">
            <a:normAutofit/>
          </a:bodyPr>
          <a:lstStyle>
            <a:lvl1pPr marL="0" indent="0" algn="ctr">
              <a:buNone/>
              <a:defRPr lang="zh-CN" altLang="en-US" sz="2000" b="true" i="false" kern="1200" dirty="false">
                <a:solidFill>
                  <a:schemeClr val="bg1"/>
                </a:solidFill>
                <a:effectLst>
                  <a:glow rad="63500">
                    <a:srgbClr val="098573"/>
                  </a:glow>
                </a:effectLst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</a:defRPr>
            </a:lvl1pPr>
          </a:lstStyle>
          <a:p>
            <a:pPr lvl="0"/>
            <a:r>
              <a:rPr lang="zh-CN" altLang="en-US" dirty="false"/>
              <a:t>子标题</a:t>
            </a:r>
            <a:r>
              <a:rPr lang="en-US" altLang="zh-CN" dirty="false"/>
              <a:t>4</a:t>
            </a:r>
            <a:endParaRPr lang="zh-CN" altLang="en-US" dirty="false"/>
          </a:p>
        </p:txBody>
      </p:sp>
      <p:sp>
        <p:nvSpPr>
          <p:cNvPr id="38" name="文本占位符 37">
            <a:extLst>
              <a:ext uri="{FF2B5EF4-FFF2-40B4-BE49-F238E27FC236}">
                <a16:creationId id="{0ACA8A8F-7059-9277-C80C-321EAAE7B999}"/>
              </a:ext>
            </a:extLst>
          </p:cNvPr>
          <p:cNvSpPr>
            <a:spLocks noGrp="true"/>
          </p:cNvSpPr>
          <p:nvPr>
            <p:ph type="body" sz="quarter" idx="15" hasCustomPrompt="true"/>
          </p:nvPr>
        </p:nvSpPr>
        <p:spPr>
          <a:xfrm>
            <a:off x="1200150" y="4110622"/>
            <a:ext cx="1970088" cy="179640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lang="zh-CN" altLang="en-US" sz="1000" i="false" kern="1200" dirty="false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</a:defRPr>
            </a:lvl1pPr>
          </a:lstStyle>
          <a:p>
            <a:pPr lvl="0"/>
            <a:r>
              <a:rPr lang="zh-CN" altLang="en-US" dirty="false"/>
              <a:t>内容</a:t>
            </a:r>
            <a:r>
              <a:rPr lang="en-US" altLang="zh-CN" dirty="false"/>
              <a:t>1</a:t>
            </a:r>
            <a:endParaRPr lang="zh-CN" altLang="en-US" dirty="false"/>
          </a:p>
        </p:txBody>
      </p:sp>
      <p:sp>
        <p:nvSpPr>
          <p:cNvPr id="39" name="文本占位符 37">
            <a:extLst>
              <a:ext uri="{FF2B5EF4-FFF2-40B4-BE49-F238E27FC236}">
                <a16:creationId id="{2F61E8CF-6D0C-530B-0BF2-B1C24EAA2DEF}"/>
              </a:ext>
            </a:extLst>
          </p:cNvPr>
          <p:cNvSpPr>
            <a:spLocks noGrp="true"/>
          </p:cNvSpPr>
          <p:nvPr>
            <p:ph type="body" sz="quarter" idx="16" hasCustomPrompt="true"/>
          </p:nvPr>
        </p:nvSpPr>
        <p:spPr>
          <a:xfrm>
            <a:off x="3892888" y="4110622"/>
            <a:ext cx="1970088" cy="179640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lang="zh-CN" altLang="en-US" sz="1000" i="false" kern="1200" dirty="false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</a:defRPr>
            </a:lvl1pPr>
          </a:lstStyle>
          <a:p>
            <a:pPr lvl="0"/>
            <a:r>
              <a:rPr lang="zh-CN" altLang="en-US" dirty="false"/>
              <a:t>内容</a:t>
            </a:r>
            <a:r>
              <a:rPr lang="en-US" altLang="zh-CN" dirty="false"/>
              <a:t>2</a:t>
            </a:r>
            <a:endParaRPr lang="zh-CN" altLang="en-US" dirty="false"/>
          </a:p>
        </p:txBody>
      </p:sp>
      <p:sp>
        <p:nvSpPr>
          <p:cNvPr id="40" name="文本占位符 37">
            <a:extLst>
              <a:ext uri="{FF2B5EF4-FFF2-40B4-BE49-F238E27FC236}">
                <a16:creationId id="{D8F027FC-142E-4B45-D428-0CE1F70F2C37}"/>
              </a:ext>
            </a:extLst>
          </p:cNvPr>
          <p:cNvSpPr>
            <a:spLocks noGrp="true"/>
          </p:cNvSpPr>
          <p:nvPr>
            <p:ph type="body" sz="quarter" idx="17" hasCustomPrompt="true"/>
          </p:nvPr>
        </p:nvSpPr>
        <p:spPr>
          <a:xfrm>
            <a:off x="6636089" y="4110621"/>
            <a:ext cx="1970088" cy="1796403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lang="zh-CN" altLang="en-US" sz="1000" i="false" kern="1200" dirty="false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</a:defRPr>
            </a:lvl1pPr>
          </a:lstStyle>
          <a:p>
            <a:pPr marL="0" lvl="0" indent="0" algn="l" defTabSz="914400" rtl="false" eaLnBrk="true" latinLnBrk="false" hangingPunct="true">
              <a:lnSpc>
                <a:spcPct val="150000"/>
              </a:lnSpc>
              <a:spcBef>
                <a:spcPts val="1000"/>
              </a:spcBef>
              <a:buFont typeface="Arial" panose="020B0604020202090204" pitchFamily="34" charset="0"/>
              <a:buNone/>
            </a:pPr>
            <a:r>
              <a:rPr lang="zh-CN" altLang="en-US" dirty="false"/>
              <a:t>内容</a:t>
            </a:r>
            <a:r>
              <a:rPr lang="en-US" altLang="zh-CN" dirty="false"/>
              <a:t>3</a:t>
            </a:r>
            <a:endParaRPr lang="zh-CN" altLang="en-US" dirty="false"/>
          </a:p>
        </p:txBody>
      </p:sp>
      <p:sp>
        <p:nvSpPr>
          <p:cNvPr id="41" name="文本占位符 37">
            <a:extLst>
              <a:ext uri="{FF2B5EF4-FFF2-40B4-BE49-F238E27FC236}">
                <a16:creationId id="{628A893D-564C-6FBE-5BFB-4CD505C9EA32}"/>
              </a:ext>
            </a:extLst>
          </p:cNvPr>
          <p:cNvSpPr>
            <a:spLocks noGrp="true"/>
          </p:cNvSpPr>
          <p:nvPr>
            <p:ph type="body" sz="quarter" idx="18" hasCustomPrompt="true"/>
          </p:nvPr>
        </p:nvSpPr>
        <p:spPr>
          <a:xfrm>
            <a:off x="9226889" y="4104846"/>
            <a:ext cx="1970088" cy="180217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lang="zh-CN" altLang="en-US" sz="1000" i="false" kern="1200" dirty="false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</a:defRPr>
            </a:lvl1pPr>
          </a:lstStyle>
          <a:p>
            <a:pPr marL="0" lvl="0" indent="0" algn="l" defTabSz="914400" rtl="false" eaLnBrk="true" latinLnBrk="false" hangingPunct="true">
              <a:lnSpc>
                <a:spcPct val="150000"/>
              </a:lnSpc>
              <a:spcBef>
                <a:spcPts val="1000"/>
              </a:spcBef>
              <a:buFont typeface="Arial" panose="020B0604020202090204" pitchFamily="34" charset="0"/>
              <a:buNone/>
            </a:pPr>
            <a:r>
              <a:rPr lang="zh-CN" altLang="en-US" dirty="false"/>
              <a:t>内容</a:t>
            </a:r>
            <a:r>
              <a:rPr lang="en-US" altLang="zh-CN" dirty="false"/>
              <a:t>4</a:t>
            </a:r>
            <a:endParaRPr lang="zh-CN" altLang="en-US" dirty="false"/>
          </a:p>
        </p:txBody>
      </p:sp>
    </p:spTree>
    <p:extLst>
      <p:ext uri="{BB962C8B-B14F-4D97-AF65-F5344CB8AC3E}">
        <p14:creationId val="1713658932"/>
      </p:ext>
    </p:extLst>
  </p:cSld>
  <p:clrMapOvr>
    <a:masterClrMapping/>
  </p:clrMapOvr>
</p:sldLayout>
</file>

<file path=ppt/slideLayouts/slideLayout19.xml><?xml version="1.0" encoding="utf-8"?>
<p:sldLayout xmlns:w="http://schemas.openxmlformats.org/wordprocessingml/2006/main" xmlns:a14="http://schemas.microsoft.com/office/drawing/2010/main" xmlns:p16="http://schemas.microsoft.com/office/powerpoint/2015/main" xmlns:wpc="http://schemas.microsoft.com/office/word/2010/wordprocessingCanvas" xmlns:wps="http://schemas.microsoft.com/office/word/2010/wordprocessingShape" xmlns:pvml="urn:schemas-microsoft-com:office:powerpoint" xmlns:psez="http://schemas.microsoft.com/office/powerpoint/2016/sectionzoom" xmlns:w10="urn:schemas-microsoft-com:office:word" xmlns:pic="http://schemas.openxmlformats.org/drawingml/2006/picture" xmlns:pic14="http://schemas.microsoft.com/office/drawing/2010/picture" xmlns:xvml="urn:schemas-microsoft-com:office:excel" xmlns:p159="http://schemas.microsoft.com/office/powerpoint/2015/09/main" xmlns:p184="http://schemas.microsoft.com/office/powerpoint/2018/4/main" xmlns:wp="http://schemas.openxmlformats.org/drawingml/2006/wordprocessingDrawing" xmlns:w16se="http://schemas.microsoft.com/office/word/2015/wordml/symex" xmlns:c="http://schemas.openxmlformats.org/drawingml/2006/chart" xmlns:a3d="http://schemas.microsoft.com/office/drawing/2017/model3d" xmlns:psuz="http://schemas.microsoft.com/office/powerpoint/2016/summaryzoom" xmlns:p173="http://schemas.microsoft.com/office/powerpoint/2017/3/main" xmlns:wp14="http://schemas.microsoft.com/office/word/2010/wordprocessingDrawing" xmlns:a16="http://schemas.microsoft.com/office/drawing/2014/main" xmlns:p14="http://schemas.microsoft.com/office/powerpoint/2010/main" xmlns:p="http://schemas.openxmlformats.org/presentationml/2006/main" xmlns:p202="http://schemas.microsoft.com/office/powerpoint/2020/02/main" xmlns:pslz="http://schemas.microsoft.com/office/powerpoint/2016/slidezoom" xmlns:w14="http://schemas.microsoft.com/office/word/2010/wordml" xmlns:w15="http://schemas.microsoft.com/office/word/2012/wordml" xmlns:v="urn:schemas-microsoft-com:vml" xmlns:a15="http://schemas.microsoft.com/office/drawing/2012/main" xmlns:r="http://schemas.openxmlformats.org/officeDocument/2006/relationships" xmlns:a="http://schemas.openxmlformats.org/drawingml/2006/main" xmlns:m="http://schemas.openxmlformats.org/officeDocument/2006/math" xmlns:o="urn:schemas-microsoft-com:office:office" xmlns:mc="http://schemas.openxmlformats.org/markup-compatibility/2006" xmlns:dgm="http://schemas.openxmlformats.org/drawingml/2006/diagram" xmlns:wpg="http://schemas.microsoft.com/office/word/2010/wordprocessingGroup" xmlns:we="http://schemas.microsoft.com/office/webextensions/webextension/2010/11" xmlns:p15="http://schemas.microsoft.com/office/powerpoint/2012/main" xmlns:cx="http://schemas.microsoft.com/office/drawing/2014/chartex" xmlns:p166="http://schemas.microsoft.com/office/powerpoint/2016/6/main" mc:Ignorable="a14 p16 wpc wps psez pic14 p159 p184 w16se a3d psuz p173 wp14 a16 p14 p202 pslz w14 w15 a15 wpg we p15 cx p166" preserve="true" userDrawn="true">
  <p:cSld name="内容13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形状 2">
            <a:extLst>
              <a:ext uri="{FF2B5EF4-FFF2-40B4-BE49-F238E27FC236}">
                <a16:creationId id="{B5A24F6E-4C5A-3405-2ADD-B3A94F54E0E8}"/>
              </a:ext>
            </a:extLst>
          </p:cNvPr>
          <p:cNvSpPr/>
          <p:nvPr userDrawn="true">
            <p:custDataLst>
              <p:tags r:id="rId1"/>
            </p:custDataLst>
          </p:nvPr>
        </p:nvSpPr>
        <p:spPr>
          <a:xfrm>
            <a:off x="248" y="1543467"/>
            <a:ext cx="12191753" cy="5314831"/>
          </a:xfrm>
          <a:custGeom>
            <a:gdLst>
              <a:gd name="connsiteX0" fmla="*/ 7421879 w 9144000"/>
              <a:gd name="connsiteY0" fmla="*/ 944 h 4667042"/>
              <a:gd name="connsiteX1" fmla="*/ 8739856 w 9144000"/>
              <a:gd name="connsiteY1" fmla="*/ 200746 h 4667042"/>
              <a:gd name="connsiteX2" fmla="*/ 9144000 w 9144000"/>
              <a:gd name="connsiteY2" fmla="*/ 302125 h 4667042"/>
              <a:gd name="connsiteX3" fmla="*/ 9144000 w 9144000"/>
              <a:gd name="connsiteY3" fmla="*/ 4667042 h 4667042"/>
              <a:gd name="connsiteX4" fmla="*/ 0 w 9144000"/>
              <a:gd name="connsiteY4" fmla="*/ 4667042 h 4667042"/>
              <a:gd name="connsiteX5" fmla="*/ 0 w 9144000"/>
              <a:gd name="connsiteY5" fmla="*/ 142334 h 4667042"/>
              <a:gd name="connsiteX6" fmla="*/ 260865 w 9144000"/>
              <a:gd name="connsiteY6" fmla="*/ 125811 h 4667042"/>
              <a:gd name="connsiteX7" fmla="*/ 640079 w 9144000"/>
              <a:gd name="connsiteY7" fmla="*/ 122864 h 4667042"/>
              <a:gd name="connsiteX8" fmla="*/ 4465319 w 9144000"/>
              <a:gd name="connsiteY8" fmla="*/ 595304 h 4667042"/>
              <a:gd name="connsiteX9" fmla="*/ 7421879 w 9144000"/>
              <a:gd name="connsiteY9" fmla="*/ 944 h 466704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4667042">
                <a:moveTo>
                  <a:pt x="7421879" y="944"/>
                </a:moveTo>
                <a:cubicBezTo>
                  <a:pt x="7809547" y="11422"/>
                  <a:pt x="8275795" y="92622"/>
                  <a:pt x="8739856" y="200746"/>
                </a:cubicBezTo>
                <a:lnTo>
                  <a:pt x="9144000" y="302125"/>
                </a:lnTo>
                <a:lnTo>
                  <a:pt x="9144000" y="4667042"/>
                </a:lnTo>
                <a:lnTo>
                  <a:pt x="0" y="4667042"/>
                </a:lnTo>
                <a:lnTo>
                  <a:pt x="0" y="142334"/>
                </a:lnTo>
                <a:lnTo>
                  <a:pt x="260865" y="125811"/>
                </a:lnTo>
                <a:cubicBezTo>
                  <a:pt x="384849" y="121237"/>
                  <a:pt x="511492" y="120007"/>
                  <a:pt x="640079" y="122864"/>
                </a:cubicBezTo>
                <a:cubicBezTo>
                  <a:pt x="1668779" y="145724"/>
                  <a:pt x="3335019" y="615624"/>
                  <a:pt x="4465319" y="595304"/>
                </a:cubicBezTo>
                <a:cubicBezTo>
                  <a:pt x="5595619" y="574984"/>
                  <a:pt x="6388099" y="-26996"/>
                  <a:pt x="7421879" y="944"/>
                </a:cubicBezTo>
                <a:close/>
              </a:path>
            </a:pathLst>
          </a:custGeom>
          <a:solidFill>
            <a:schemeClr val="accent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false" anchor="ctr">
            <a:noAutofit/>
          </a:bodyPr>
          <a:lstStyle/>
          <a:p>
            <a:pPr algn="ctr"/>
            <a:endParaRPr kumimoji="true" lang="zh-CN" altLang="en-US" sz="3200">
              <a:latin typeface="+mj-ea"/>
              <a:ea typeface="+mj-ea"/>
              <a:sym typeface="微软雅黑" charset="-122"/>
            </a:endParaRPr>
          </a:p>
        </p:txBody>
      </p:sp>
      <p:sp>
        <p:nvSpPr>
          <p:cNvPr id="7" name="任意形状 1">
            <a:extLst>
              <a:ext uri="{FF2B5EF4-FFF2-40B4-BE49-F238E27FC236}">
                <a16:creationId id="{9AB928A4-8879-D74C-09EB-851DF4D2F13D}"/>
              </a:ext>
            </a:extLst>
          </p:cNvPr>
          <p:cNvSpPr/>
          <p:nvPr userDrawn="true">
            <p:custDataLst>
              <p:tags r:id="rId2"/>
            </p:custDataLst>
          </p:nvPr>
        </p:nvSpPr>
        <p:spPr>
          <a:xfrm>
            <a:off x="248" y="1608236"/>
            <a:ext cx="12191753" cy="5249987"/>
          </a:xfrm>
          <a:custGeom>
            <a:gdLst>
              <a:gd name="connsiteX0" fmla="*/ 9144000 w 9144000"/>
              <a:gd name="connsiteY0" fmla="*/ 0 h 4569773"/>
              <a:gd name="connsiteX1" fmla="*/ 9144000 w 9144000"/>
              <a:gd name="connsiteY1" fmla="*/ 4569773 h 4569773"/>
              <a:gd name="connsiteX2" fmla="*/ 0 w 9144000"/>
              <a:gd name="connsiteY2" fmla="*/ 4569773 h 4569773"/>
              <a:gd name="connsiteX3" fmla="*/ 0 w 9144000"/>
              <a:gd name="connsiteY3" fmla="*/ 638493 h 4569773"/>
              <a:gd name="connsiteX4" fmla="*/ 135688 w 9144000"/>
              <a:gd name="connsiteY4" fmla="*/ 681653 h 4569773"/>
              <a:gd name="connsiteX5" fmla="*/ 487681 w 9144000"/>
              <a:gd name="connsiteY5" fmla="*/ 725542 h 4569773"/>
              <a:gd name="connsiteX6" fmla="*/ 4450081 w 9144000"/>
              <a:gd name="connsiteY6" fmla="*/ 192142 h 4569773"/>
              <a:gd name="connsiteX7" fmla="*/ 7239001 w 9144000"/>
              <a:gd name="connsiteY7" fmla="*/ 603622 h 4569773"/>
              <a:gd name="connsiteX8" fmla="*/ 9034464 w 9144000"/>
              <a:gd name="connsiteY8" fmla="*/ 37837 h 456977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4569773">
                <a:moveTo>
                  <a:pt x="9144000" y="0"/>
                </a:moveTo>
                <a:lnTo>
                  <a:pt x="9144000" y="4569773"/>
                </a:lnTo>
                <a:lnTo>
                  <a:pt x="0" y="4569773"/>
                </a:lnTo>
                <a:lnTo>
                  <a:pt x="0" y="638493"/>
                </a:lnTo>
                <a:lnTo>
                  <a:pt x="135688" y="681653"/>
                </a:lnTo>
                <a:cubicBezTo>
                  <a:pt x="248048" y="710818"/>
                  <a:pt x="365444" y="727447"/>
                  <a:pt x="487681" y="725542"/>
                </a:cubicBezTo>
                <a:cubicBezTo>
                  <a:pt x="1465581" y="710302"/>
                  <a:pt x="3324861" y="212462"/>
                  <a:pt x="4450081" y="192142"/>
                </a:cubicBezTo>
                <a:cubicBezTo>
                  <a:pt x="5575301" y="171822"/>
                  <a:pt x="6240781" y="613782"/>
                  <a:pt x="7239001" y="603622"/>
                </a:cubicBezTo>
                <a:cubicBezTo>
                  <a:pt x="7738111" y="598542"/>
                  <a:pt x="8418831" y="263262"/>
                  <a:pt x="9034464" y="37837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75000"/>
                </a:schemeClr>
              </a:gs>
              <a:gs pos="68000">
                <a:schemeClr val="accent1"/>
              </a:gs>
            </a:gsLst>
            <a:lin ang="2160000" scaled="fals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false" anchor="ctr">
            <a:noAutofit/>
          </a:bodyPr>
          <a:lstStyle/>
          <a:p>
            <a:pPr algn="ctr"/>
            <a:endParaRPr kumimoji="true" lang="zh-CN" altLang="en-US" sz="3200">
              <a:latin typeface="+mj-ea"/>
              <a:ea typeface="+mj-ea"/>
              <a:sym typeface="微软雅黑" charset="-122"/>
            </a:endParaRPr>
          </a:p>
        </p:txBody>
      </p:sp>
      <p:sp>
        <p:nvSpPr>
          <p:cNvPr id="8" name="任意多边形: 形状 20">
            <a:extLst>
              <a:ext uri="{FF2B5EF4-FFF2-40B4-BE49-F238E27FC236}">
                <a16:creationId id="{CF9EF586-494C-8139-C9CC-8E9DDFC12922}"/>
              </a:ext>
            </a:extLst>
          </p:cNvPr>
          <p:cNvSpPr/>
          <p:nvPr userDrawn="true">
            <p:custDataLst>
              <p:tags r:id="rId3"/>
            </p:custDataLst>
          </p:nvPr>
        </p:nvSpPr>
        <p:spPr>
          <a:xfrm>
            <a:off x="-4197" y="1648240"/>
            <a:ext cx="12188501" cy="5214028"/>
          </a:xfrm>
          <a:custGeom>
            <a:gdLst>
              <a:gd name="connsiteX0" fmla="*/ 2408361 w 9107329"/>
              <a:gd name="connsiteY0" fmla="*/ 434 h 2794050"/>
              <a:gd name="connsiteX1" fmla="*/ 7003480 w 9107329"/>
              <a:gd name="connsiteY1" fmla="*/ 263023 h 2794050"/>
              <a:gd name="connsiteX2" fmla="*/ 8796810 w 9107329"/>
              <a:gd name="connsiteY2" fmla="*/ 78568 h 2794050"/>
              <a:gd name="connsiteX3" fmla="*/ 9107329 w 9107329"/>
              <a:gd name="connsiteY3" fmla="*/ 30883 h 2794050"/>
              <a:gd name="connsiteX4" fmla="*/ 9107329 w 9107329"/>
              <a:gd name="connsiteY4" fmla="*/ 2794050 h 2794050"/>
              <a:gd name="connsiteX5" fmla="*/ 0 w 9107329"/>
              <a:gd name="connsiteY5" fmla="*/ 2794050 h 2794050"/>
              <a:gd name="connsiteX6" fmla="*/ 0 w 9107329"/>
              <a:gd name="connsiteY6" fmla="*/ 108284 h 2794050"/>
              <a:gd name="connsiteX7" fmla="*/ 397174 w 9107329"/>
              <a:gd name="connsiteY7" fmla="*/ 83169 h 2794050"/>
              <a:gd name="connsiteX8" fmla="*/ 2408361 w 9107329"/>
              <a:gd name="connsiteY8" fmla="*/ 434 h 2794050"/>
              <a:gd name="connsiteX0-1" fmla="*/ 2414029 w 9112997"/>
              <a:gd name="connsiteY0-2" fmla="*/ 434 h 3899264"/>
              <a:gd name="connsiteX1-3" fmla="*/ 7009148 w 9112997"/>
              <a:gd name="connsiteY1-4" fmla="*/ 263023 h 3899264"/>
              <a:gd name="connsiteX2-5" fmla="*/ 8802478 w 9112997"/>
              <a:gd name="connsiteY2-6" fmla="*/ 78568 h 3899264"/>
              <a:gd name="connsiteX3-7" fmla="*/ 9112997 w 9112997"/>
              <a:gd name="connsiteY3-8" fmla="*/ 30883 h 3899264"/>
              <a:gd name="connsiteX4-9" fmla="*/ 9112997 w 9112997"/>
              <a:gd name="connsiteY4-10" fmla="*/ 2794050 h 3899264"/>
              <a:gd name="connsiteX5-11" fmla="*/ 0 w 9112997"/>
              <a:gd name="connsiteY5-12" fmla="*/ 3899264 h 3899264"/>
              <a:gd name="connsiteX6-13" fmla="*/ 5668 w 9112997"/>
              <a:gd name="connsiteY6-14" fmla="*/ 108284 h 3899264"/>
              <a:gd name="connsiteX7-15" fmla="*/ 402842 w 9112997"/>
              <a:gd name="connsiteY7-16" fmla="*/ 83169 h 3899264"/>
              <a:gd name="connsiteX8-17" fmla="*/ 2414029 w 9112997"/>
              <a:gd name="connsiteY8-18" fmla="*/ 434 h 3899264"/>
              <a:gd name="connsiteX0-19" fmla="*/ 2414029 w 9112997"/>
              <a:gd name="connsiteY0-20" fmla="*/ 434 h 3910600"/>
              <a:gd name="connsiteX1-21" fmla="*/ 7009148 w 9112997"/>
              <a:gd name="connsiteY1-22" fmla="*/ 263023 h 3910600"/>
              <a:gd name="connsiteX2-23" fmla="*/ 8802478 w 9112997"/>
              <a:gd name="connsiteY2-24" fmla="*/ 78568 h 3910600"/>
              <a:gd name="connsiteX3-25" fmla="*/ 9112997 w 9112997"/>
              <a:gd name="connsiteY3-26" fmla="*/ 30883 h 3910600"/>
              <a:gd name="connsiteX4-27" fmla="*/ 9112997 w 9112997"/>
              <a:gd name="connsiteY4-28" fmla="*/ 3910600 h 3910600"/>
              <a:gd name="connsiteX5-29" fmla="*/ 0 w 9112997"/>
              <a:gd name="connsiteY5-30" fmla="*/ 3899264 h 3910600"/>
              <a:gd name="connsiteX6-31" fmla="*/ 5668 w 9112997"/>
              <a:gd name="connsiteY6-32" fmla="*/ 108284 h 3910600"/>
              <a:gd name="connsiteX7-33" fmla="*/ 402842 w 9112997"/>
              <a:gd name="connsiteY7-34" fmla="*/ 83169 h 3910600"/>
              <a:gd name="connsiteX8-35" fmla="*/ 2414029 w 9112997"/>
              <a:gd name="connsiteY8-36" fmla="*/ 434 h 3910600"/>
              <a:gd name="connsiteX0-37" fmla="*/ 2408613 w 9107581"/>
              <a:gd name="connsiteY0-38" fmla="*/ 434 h 3910600"/>
              <a:gd name="connsiteX1-39" fmla="*/ 7003732 w 9107581"/>
              <a:gd name="connsiteY1-40" fmla="*/ 263023 h 3910600"/>
              <a:gd name="connsiteX2-41" fmla="*/ 8797062 w 9107581"/>
              <a:gd name="connsiteY2-42" fmla="*/ 78568 h 3910600"/>
              <a:gd name="connsiteX3-43" fmla="*/ 9107581 w 9107581"/>
              <a:gd name="connsiteY3-44" fmla="*/ 30883 h 3910600"/>
              <a:gd name="connsiteX4-45" fmla="*/ 9107581 w 9107581"/>
              <a:gd name="connsiteY4-46" fmla="*/ 3910600 h 3910600"/>
              <a:gd name="connsiteX5-47" fmla="*/ 5920 w 9107581"/>
              <a:gd name="connsiteY5-48" fmla="*/ 3904932 h 3910600"/>
              <a:gd name="connsiteX6-49" fmla="*/ 252 w 9107581"/>
              <a:gd name="connsiteY6-50" fmla="*/ 108284 h 3910600"/>
              <a:gd name="connsiteX7-51" fmla="*/ 397426 w 9107581"/>
              <a:gd name="connsiteY7-52" fmla="*/ 83169 h 3910600"/>
              <a:gd name="connsiteX8-53" fmla="*/ 2408613 w 9107581"/>
              <a:gd name="connsiteY8-54" fmla="*/ 434 h 3910600"/>
              <a:gd name="connsiteX0-55" fmla="*/ 2419202 w 9118170"/>
              <a:gd name="connsiteY0-56" fmla="*/ 434 h 3910600"/>
              <a:gd name="connsiteX1-57" fmla="*/ 7014321 w 9118170"/>
              <a:gd name="connsiteY1-58" fmla="*/ 263023 h 3910600"/>
              <a:gd name="connsiteX2-59" fmla="*/ 8807651 w 9118170"/>
              <a:gd name="connsiteY2-60" fmla="*/ 78568 h 3910600"/>
              <a:gd name="connsiteX3-61" fmla="*/ 9118170 w 9118170"/>
              <a:gd name="connsiteY3-62" fmla="*/ 30883 h 3910600"/>
              <a:gd name="connsiteX4-63" fmla="*/ 9118170 w 9118170"/>
              <a:gd name="connsiteY4-64" fmla="*/ 3910600 h 3910600"/>
              <a:gd name="connsiteX5-65" fmla="*/ 16509 w 9118170"/>
              <a:gd name="connsiteY5-66" fmla="*/ 3904932 h 3910600"/>
              <a:gd name="connsiteX6-67" fmla="*/ 125 w 9118170"/>
              <a:gd name="connsiteY6-68" fmla="*/ 108284 h 3910600"/>
              <a:gd name="connsiteX7-69" fmla="*/ 408015 w 9118170"/>
              <a:gd name="connsiteY7-70" fmla="*/ 83169 h 3910600"/>
              <a:gd name="connsiteX8-71" fmla="*/ 2419202 w 9118170"/>
              <a:gd name="connsiteY8-72" fmla="*/ 434 h 3910600"/>
              <a:gd name="connsiteX0-73" fmla="*/ 2419456 w 9118424"/>
              <a:gd name="connsiteY0-74" fmla="*/ 434 h 3910600"/>
              <a:gd name="connsiteX1-75" fmla="*/ 7014575 w 9118424"/>
              <a:gd name="connsiteY1-76" fmla="*/ 263023 h 3910600"/>
              <a:gd name="connsiteX2-77" fmla="*/ 8807905 w 9118424"/>
              <a:gd name="connsiteY2-78" fmla="*/ 78568 h 3910600"/>
              <a:gd name="connsiteX3-79" fmla="*/ 9118424 w 9118424"/>
              <a:gd name="connsiteY3-80" fmla="*/ 30883 h 3910600"/>
              <a:gd name="connsiteX4-81" fmla="*/ 9118424 w 9118424"/>
              <a:gd name="connsiteY4-82" fmla="*/ 3910600 h 3910600"/>
              <a:gd name="connsiteX5-83" fmla="*/ 2476 w 9118424"/>
              <a:gd name="connsiteY5-84" fmla="*/ 3904932 h 3910600"/>
              <a:gd name="connsiteX6-85" fmla="*/ 379 w 9118424"/>
              <a:gd name="connsiteY6-86" fmla="*/ 108284 h 3910600"/>
              <a:gd name="connsiteX7-87" fmla="*/ 408269 w 9118424"/>
              <a:gd name="connsiteY7-88" fmla="*/ 83169 h 3910600"/>
              <a:gd name="connsiteX8-89" fmla="*/ 2419456 w 9118424"/>
              <a:gd name="connsiteY8-90" fmla="*/ 434 h 3910600"/>
              <a:gd name="connsiteX0-91" fmla="*/ 2419456 w 9146999"/>
              <a:gd name="connsiteY0-92" fmla="*/ 434 h 3910600"/>
              <a:gd name="connsiteX1-93" fmla="*/ 7014575 w 9146999"/>
              <a:gd name="connsiteY1-94" fmla="*/ 263023 h 3910600"/>
              <a:gd name="connsiteX2-95" fmla="*/ 8807905 w 9146999"/>
              <a:gd name="connsiteY2-96" fmla="*/ 78568 h 3910600"/>
              <a:gd name="connsiteX3-97" fmla="*/ 9118424 w 9146999"/>
              <a:gd name="connsiteY3-98" fmla="*/ 30883 h 3910600"/>
              <a:gd name="connsiteX4-99" fmla="*/ 9146999 w 9146999"/>
              <a:gd name="connsiteY4-100" fmla="*/ 3910600 h 3910600"/>
              <a:gd name="connsiteX5-101" fmla="*/ 2476 w 9146999"/>
              <a:gd name="connsiteY5-102" fmla="*/ 3904932 h 3910600"/>
              <a:gd name="connsiteX6-103" fmla="*/ 379 w 9146999"/>
              <a:gd name="connsiteY6-104" fmla="*/ 108284 h 3910600"/>
              <a:gd name="connsiteX7-105" fmla="*/ 408269 w 9146999"/>
              <a:gd name="connsiteY7-106" fmla="*/ 83169 h 3910600"/>
              <a:gd name="connsiteX8-107" fmla="*/ 2419456 w 9146999"/>
              <a:gd name="connsiteY8-108" fmla="*/ 434 h 3910600"/>
              <a:gd name="connsiteX0-109" fmla="*/ 2419456 w 9152430"/>
              <a:gd name="connsiteY0-110" fmla="*/ 434 h 3910600"/>
              <a:gd name="connsiteX1-111" fmla="*/ 7014575 w 9152430"/>
              <a:gd name="connsiteY1-112" fmla="*/ 263023 h 3910600"/>
              <a:gd name="connsiteX2-113" fmla="*/ 8807905 w 9152430"/>
              <a:gd name="connsiteY2-114" fmla="*/ 78568 h 3910600"/>
              <a:gd name="connsiteX3-115" fmla="*/ 9152430 w 9152430"/>
              <a:gd name="connsiteY3-116" fmla="*/ 13879 h 3910600"/>
              <a:gd name="connsiteX4-117" fmla="*/ 9146999 w 9152430"/>
              <a:gd name="connsiteY4-118" fmla="*/ 3910600 h 3910600"/>
              <a:gd name="connsiteX5-119" fmla="*/ 2476 w 9152430"/>
              <a:gd name="connsiteY5-120" fmla="*/ 3904932 h 3910600"/>
              <a:gd name="connsiteX6-121" fmla="*/ 379 w 9152430"/>
              <a:gd name="connsiteY6-122" fmla="*/ 108284 h 3910600"/>
              <a:gd name="connsiteX7-123" fmla="*/ 408269 w 9152430"/>
              <a:gd name="connsiteY7-124" fmla="*/ 83169 h 3910600"/>
              <a:gd name="connsiteX8-125" fmla="*/ 2419456 w 9152430"/>
              <a:gd name="connsiteY8-126" fmla="*/ 434 h 3910600"/>
              <a:gd name="connsiteX0-127" fmla="*/ 2419456 w 9158564"/>
              <a:gd name="connsiteY0-128" fmla="*/ 434 h 3910600"/>
              <a:gd name="connsiteX1-129" fmla="*/ 7014575 w 9158564"/>
              <a:gd name="connsiteY1-130" fmla="*/ 263023 h 3910600"/>
              <a:gd name="connsiteX2-131" fmla="*/ 8807905 w 9158564"/>
              <a:gd name="connsiteY2-132" fmla="*/ 78568 h 3910600"/>
              <a:gd name="connsiteX3-133" fmla="*/ 9152430 w 9158564"/>
              <a:gd name="connsiteY3-134" fmla="*/ 13879 h 3910600"/>
              <a:gd name="connsiteX4-135" fmla="*/ 9158335 w 9158564"/>
              <a:gd name="connsiteY4-136" fmla="*/ 3910600 h 3910600"/>
              <a:gd name="connsiteX5-137" fmla="*/ 2476 w 9158564"/>
              <a:gd name="connsiteY5-138" fmla="*/ 3904932 h 3910600"/>
              <a:gd name="connsiteX6-139" fmla="*/ 379 w 9158564"/>
              <a:gd name="connsiteY6-140" fmla="*/ 108284 h 3910600"/>
              <a:gd name="connsiteX7-141" fmla="*/ 408269 w 9158564"/>
              <a:gd name="connsiteY7-142" fmla="*/ 83169 h 3910600"/>
              <a:gd name="connsiteX8-143" fmla="*/ 2419456 w 9158564"/>
              <a:gd name="connsiteY8-144" fmla="*/ 434 h 3910600"/>
              <a:gd name="connsiteX0-145" fmla="*/ 2419456 w 9152430"/>
              <a:gd name="connsiteY0-146" fmla="*/ 434 h 3904932"/>
              <a:gd name="connsiteX1-147" fmla="*/ 7014575 w 9152430"/>
              <a:gd name="connsiteY1-148" fmla="*/ 263023 h 3904932"/>
              <a:gd name="connsiteX2-149" fmla="*/ 8807905 w 9152430"/>
              <a:gd name="connsiteY2-150" fmla="*/ 78568 h 3904932"/>
              <a:gd name="connsiteX3-151" fmla="*/ 9152430 w 9152430"/>
              <a:gd name="connsiteY3-152" fmla="*/ 13879 h 3904932"/>
              <a:gd name="connsiteX4-153" fmla="*/ 9141332 w 9152430"/>
              <a:gd name="connsiteY4-154" fmla="*/ 3904932 h 3904932"/>
              <a:gd name="connsiteX5-155" fmla="*/ 2476 w 9152430"/>
              <a:gd name="connsiteY5-156" fmla="*/ 3904932 h 3904932"/>
              <a:gd name="connsiteX6-157" fmla="*/ 379 w 9152430"/>
              <a:gd name="connsiteY6-158" fmla="*/ 108284 h 3904932"/>
              <a:gd name="connsiteX7-159" fmla="*/ 408269 w 9152430"/>
              <a:gd name="connsiteY7-160" fmla="*/ 83169 h 3904932"/>
              <a:gd name="connsiteX8-161" fmla="*/ 2419456 w 9152430"/>
              <a:gd name="connsiteY8-162" fmla="*/ 434 h 3904932"/>
              <a:gd name="connsiteX0-163" fmla="*/ 2419456 w 9152430"/>
              <a:gd name="connsiteY0-164" fmla="*/ 434 h 3904932"/>
              <a:gd name="connsiteX1-165" fmla="*/ 7014575 w 9152430"/>
              <a:gd name="connsiteY1-166" fmla="*/ 263023 h 3904932"/>
              <a:gd name="connsiteX2-167" fmla="*/ 8807905 w 9152430"/>
              <a:gd name="connsiteY2-168" fmla="*/ 78568 h 3904932"/>
              <a:gd name="connsiteX3-169" fmla="*/ 9152430 w 9152430"/>
              <a:gd name="connsiteY3-170" fmla="*/ 13879 h 3904932"/>
              <a:gd name="connsiteX4-171" fmla="*/ 9141332 w 9152430"/>
              <a:gd name="connsiteY4-172" fmla="*/ 3899264 h 3904932"/>
              <a:gd name="connsiteX5-173" fmla="*/ 2476 w 9152430"/>
              <a:gd name="connsiteY5-174" fmla="*/ 3904932 h 3904932"/>
              <a:gd name="connsiteX6-175" fmla="*/ 379 w 9152430"/>
              <a:gd name="connsiteY6-176" fmla="*/ 108284 h 3904932"/>
              <a:gd name="connsiteX7-177" fmla="*/ 408269 w 9152430"/>
              <a:gd name="connsiteY7-178" fmla="*/ 83169 h 3904932"/>
              <a:gd name="connsiteX8-179" fmla="*/ 2419456 w 9152430"/>
              <a:gd name="connsiteY8-180" fmla="*/ 434 h 3904932"/>
              <a:gd name="connsiteX0-181" fmla="*/ 2419456 w 9152430"/>
              <a:gd name="connsiteY0-182" fmla="*/ 434 h 3910600"/>
              <a:gd name="connsiteX1-183" fmla="*/ 7014575 w 9152430"/>
              <a:gd name="connsiteY1-184" fmla="*/ 263023 h 3910600"/>
              <a:gd name="connsiteX2-185" fmla="*/ 8807905 w 9152430"/>
              <a:gd name="connsiteY2-186" fmla="*/ 78568 h 3910600"/>
              <a:gd name="connsiteX3-187" fmla="*/ 9152430 w 9152430"/>
              <a:gd name="connsiteY3-188" fmla="*/ 13879 h 3910600"/>
              <a:gd name="connsiteX4-189" fmla="*/ 9141332 w 9152430"/>
              <a:gd name="connsiteY4-190" fmla="*/ 3899264 h 3910600"/>
              <a:gd name="connsiteX5-191" fmla="*/ 2476 w 9152430"/>
              <a:gd name="connsiteY5-192" fmla="*/ 3910600 h 3910600"/>
              <a:gd name="connsiteX6-193" fmla="*/ 379 w 9152430"/>
              <a:gd name="connsiteY6-194" fmla="*/ 108284 h 3910600"/>
              <a:gd name="connsiteX7-195" fmla="*/ 408269 w 9152430"/>
              <a:gd name="connsiteY7-196" fmla="*/ 83169 h 3910600"/>
              <a:gd name="connsiteX8-197" fmla="*/ 2419456 w 9152430"/>
              <a:gd name="connsiteY8-198" fmla="*/ 434 h 3910600"/>
              <a:gd name="connsiteX0-199" fmla="*/ 2419456 w 9141561"/>
              <a:gd name="connsiteY0-200" fmla="*/ 434 h 3910600"/>
              <a:gd name="connsiteX1-201" fmla="*/ 7014575 w 9141561"/>
              <a:gd name="connsiteY1-202" fmla="*/ 263023 h 3910600"/>
              <a:gd name="connsiteX2-203" fmla="*/ 8807905 w 9141561"/>
              <a:gd name="connsiteY2-204" fmla="*/ 78568 h 3910600"/>
              <a:gd name="connsiteX3-205" fmla="*/ 9135427 w 9141561"/>
              <a:gd name="connsiteY3-206" fmla="*/ 8210 h 3910600"/>
              <a:gd name="connsiteX4-207" fmla="*/ 9141332 w 9141561"/>
              <a:gd name="connsiteY4-208" fmla="*/ 3899264 h 3910600"/>
              <a:gd name="connsiteX5-209" fmla="*/ 2476 w 9141561"/>
              <a:gd name="connsiteY5-210" fmla="*/ 3910600 h 3910600"/>
              <a:gd name="connsiteX6-211" fmla="*/ 379 w 9141561"/>
              <a:gd name="connsiteY6-212" fmla="*/ 108284 h 3910600"/>
              <a:gd name="connsiteX7-213" fmla="*/ 408269 w 9141561"/>
              <a:gd name="connsiteY7-214" fmla="*/ 83169 h 3910600"/>
              <a:gd name="connsiteX8-215" fmla="*/ 2419456 w 9141561"/>
              <a:gd name="connsiteY8-216" fmla="*/ 434 h 391060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9141561" h="3910600">
                <a:moveTo>
                  <a:pt x="2419456" y="434"/>
                </a:moveTo>
                <a:cubicBezTo>
                  <a:pt x="4273407" y="-12534"/>
                  <a:pt x="5369874" y="269506"/>
                  <a:pt x="7014575" y="263023"/>
                </a:cubicBezTo>
                <a:cubicBezTo>
                  <a:pt x="7528545" y="260997"/>
                  <a:pt x="8159400" y="176658"/>
                  <a:pt x="8807905" y="78568"/>
                </a:cubicBezTo>
                <a:lnTo>
                  <a:pt x="9135427" y="8210"/>
                </a:lnTo>
                <a:cubicBezTo>
                  <a:pt x="9133617" y="1307117"/>
                  <a:pt x="9143142" y="2600357"/>
                  <a:pt x="9141332" y="3899264"/>
                </a:cubicBezTo>
                <a:lnTo>
                  <a:pt x="2476" y="3910600"/>
                </a:lnTo>
                <a:cubicBezTo>
                  <a:pt x="4365" y="2646940"/>
                  <a:pt x="-1510" y="1371944"/>
                  <a:pt x="379" y="108284"/>
                </a:cubicBezTo>
                <a:lnTo>
                  <a:pt x="408269" y="83169"/>
                </a:lnTo>
                <a:cubicBezTo>
                  <a:pt x="1142625" y="38298"/>
                  <a:pt x="1840096" y="4486"/>
                  <a:pt x="2419456" y="434"/>
                </a:cubicBezTo>
                <a:close/>
              </a:path>
            </a:pathLst>
          </a:custGeom>
          <a:solidFill>
            <a:schemeClr val="accent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false" anchor="ctr">
            <a:noAutofit/>
          </a:bodyPr>
          <a:lstStyle/>
          <a:p>
            <a:pPr algn="ctr"/>
            <a:endParaRPr kumimoji="true" lang="zh-CN" altLang="en-US" sz="3200" dirty="false">
              <a:latin typeface="+mj-ea"/>
              <a:ea typeface="+mj-ea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id="{F8B72CFF-75BB-F3BB-C3EA-DC3D85976B4B}"/>
              </a:ext>
            </a:extLst>
          </p:cNvPr>
          <p:cNvSpPr/>
          <p:nvPr userDrawn="true">
            <p:custDataLst>
              <p:tags r:id="rId4"/>
            </p:custDataLst>
          </p:nvPr>
        </p:nvSpPr>
        <p:spPr>
          <a:xfrm>
            <a:off x="1733128" y="2791217"/>
            <a:ext cx="1034696" cy="1034696"/>
          </a:xfrm>
          <a:prstGeom prst="ellipse"/>
          <a:noFill/>
          <a:ln w="25400">
            <a:solidFill>
              <a:schemeClr val="lt1">
                <a:lumMod val="10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kumimoji="true" lang="zh-CN" altLang="en-US" sz="3200">
              <a:latin typeface="+mj-ea"/>
              <a:ea typeface="+mj-ea"/>
              <a:sym typeface="微软雅黑" charset="-122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id="{745184A5-BD86-09C3-114E-63E7118FE20C}"/>
              </a:ext>
            </a:extLst>
          </p:cNvPr>
          <p:cNvSpPr/>
          <p:nvPr userDrawn="true">
            <p:custDataLst>
              <p:tags r:id="rId5"/>
            </p:custDataLst>
          </p:nvPr>
        </p:nvSpPr>
        <p:spPr>
          <a:xfrm>
            <a:off x="5600834" y="2791217"/>
            <a:ext cx="1034696" cy="1034696"/>
          </a:xfrm>
          <a:prstGeom prst="ellipse"/>
          <a:noFill/>
          <a:ln w="25400">
            <a:solidFill>
              <a:schemeClr val="lt1">
                <a:lumMod val="10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kumimoji="true" lang="zh-CN" altLang="en-US" sz="3200">
              <a:latin typeface="+mj-ea"/>
              <a:ea typeface="+mj-ea"/>
              <a:sym typeface="微软雅黑" charset="-122"/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id="{1C381FBB-017D-2E22-EDE5-85287BD4B88A}"/>
              </a:ext>
            </a:extLst>
          </p:cNvPr>
          <p:cNvSpPr/>
          <p:nvPr userDrawn="true">
            <p:custDataLst>
              <p:tags r:id="rId6"/>
            </p:custDataLst>
          </p:nvPr>
        </p:nvSpPr>
        <p:spPr>
          <a:xfrm>
            <a:off x="9469176" y="2791217"/>
            <a:ext cx="1034696" cy="1034696"/>
          </a:xfrm>
          <a:prstGeom prst="ellipse"/>
          <a:noFill/>
          <a:ln w="25400">
            <a:solidFill>
              <a:schemeClr val="lt1">
                <a:lumMod val="10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kumimoji="true" lang="zh-CN" altLang="en-US" sz="3200">
              <a:latin typeface="+mj-ea"/>
              <a:ea typeface="+mj-ea"/>
              <a:sym typeface="微软雅黑" charset="-122"/>
            </a:endParaRPr>
          </a:p>
        </p:txBody>
      </p:sp>
      <p:pic>
        <p:nvPicPr>
          <p:cNvPr id="21" name="图形 1">
            <a:extLst>
              <a:ext uri="{FF2B5EF4-FFF2-40B4-BE49-F238E27FC236}">
                <a16:creationId id="{955B8A69-3279-A3BC-E8BC-BF48EF055C72}"/>
              </a:ext>
            </a:extLst>
          </p:cNvPr>
          <p:cNvPicPr>
            <a:picLocks noChangeAspect="true"/>
          </p:cNvPicPr>
          <p:nvPr userDrawn="true"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980138" y="3038862"/>
            <a:ext cx="542632" cy="539849"/>
          </a:xfrm>
          <a:prstGeom prst="rect"/>
        </p:spPr>
      </p:pic>
      <p:pic>
        <p:nvPicPr>
          <p:cNvPr id="22" name="图形 2">
            <a:extLst>
              <a:ext uri="{FF2B5EF4-FFF2-40B4-BE49-F238E27FC236}">
                <a16:creationId id="{CDB84F2F-CCAF-7492-0B74-5C00F3D31AC4}"/>
              </a:ext>
            </a:extLst>
          </p:cNvPr>
          <p:cNvPicPr>
            <a:picLocks noChangeAspect="true"/>
          </p:cNvPicPr>
          <p:nvPr userDrawn="true"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5866259" y="3064262"/>
            <a:ext cx="505642" cy="488972"/>
          </a:xfrm>
          <a:prstGeom prst="rect"/>
        </p:spPr>
      </p:pic>
      <p:pic>
        <p:nvPicPr>
          <p:cNvPr id="23" name="图形 3">
            <a:extLst>
              <a:ext uri="{FF2B5EF4-FFF2-40B4-BE49-F238E27FC236}">
                <a16:creationId id="{765603B5-F19C-B2CC-350E-13157DC5C39C}"/>
              </a:ext>
            </a:extLst>
          </p:cNvPr>
          <p:cNvPicPr>
            <a:picLocks noChangeAspect="true"/>
          </p:cNvPicPr>
          <p:nvPr userDrawn="true"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9739681" y="3038862"/>
            <a:ext cx="495323" cy="539847"/>
          </a:xfrm>
          <a:prstGeom prst="rect"/>
        </p:spPr>
      </p:pic>
      <p:sp>
        <p:nvSpPr>
          <p:cNvPr id="31" name="文本占位符 30">
            <a:extLst>
              <a:ext uri="{FF2B5EF4-FFF2-40B4-BE49-F238E27FC236}">
                <a16:creationId id="{B6D4B1A1-9E23-702B-AF56-18B1B9E47E03}"/>
              </a:ext>
            </a:extLst>
          </p:cNvPr>
          <p:cNvSpPr>
            <a:spLocks noGrp="true"/>
          </p:cNvSpPr>
          <p:nvPr>
            <p:ph type="body" sz="quarter" idx="14" hasCustomPrompt="true"/>
          </p:nvPr>
        </p:nvSpPr>
        <p:spPr>
          <a:xfrm>
            <a:off x="774192" y="4076044"/>
            <a:ext cx="2932175" cy="374650"/>
          </a:xfrm>
        </p:spPr>
        <p:txBody>
          <a:bodyPr anchor="ctr">
            <a:normAutofit/>
          </a:bodyPr>
          <a:lstStyle>
            <a:lvl1pPr marL="0" indent="0" algn="ctr">
              <a:buNone/>
              <a:defRPr lang="zh-CN" altLang="en-US" sz="1600" b="true" kern="1200" dirty="false">
                <a:solidFill>
                  <a:schemeClr val="lt1">
                    <a:lumMod val="100000"/>
                  </a:schemeClr>
                </a:solidFill>
                <a:latin typeface="+mn-ea"/>
                <a:ea typeface="+mn-ea"/>
                <a:cs typeface="+mn-ea"/>
              </a:defRPr>
            </a:lvl1pPr>
          </a:lstStyle>
          <a:p>
            <a:pPr lvl="0"/>
            <a:r>
              <a:rPr lang="zh-CN" altLang="en-US" dirty="false"/>
              <a:t>子标题</a:t>
            </a:r>
            <a:r>
              <a:rPr lang="en-US" altLang="zh-CN" dirty="false"/>
              <a:t>1</a:t>
            </a:r>
            <a:endParaRPr lang="zh-CN" altLang="en-US" dirty="false"/>
          </a:p>
        </p:txBody>
      </p:sp>
      <p:sp>
        <p:nvSpPr>
          <p:cNvPr id="32" name="文本占位符 30">
            <a:extLst>
              <a:ext uri="{FF2B5EF4-FFF2-40B4-BE49-F238E27FC236}">
                <a16:creationId id="{C7959833-D4D0-717E-ADFD-E6A8E36B4185}"/>
              </a:ext>
            </a:extLst>
          </p:cNvPr>
          <p:cNvSpPr>
            <a:spLocks noGrp="true"/>
          </p:cNvSpPr>
          <p:nvPr>
            <p:ph type="body" sz="quarter" idx="15" hasCustomPrompt="true"/>
          </p:nvPr>
        </p:nvSpPr>
        <p:spPr>
          <a:xfrm>
            <a:off x="4614672" y="4074347"/>
            <a:ext cx="2932175" cy="374650"/>
          </a:xfrm>
        </p:spPr>
        <p:txBody>
          <a:bodyPr anchor="ctr">
            <a:normAutofit/>
          </a:bodyPr>
          <a:lstStyle>
            <a:lvl1pPr marL="0" indent="0" algn="ctr">
              <a:buNone/>
              <a:defRPr lang="zh-CN" altLang="en-US" sz="1600" b="true" kern="1200" dirty="false">
                <a:solidFill>
                  <a:schemeClr val="lt1">
                    <a:lumMod val="100000"/>
                  </a:schemeClr>
                </a:solidFill>
                <a:latin typeface="+mn-ea"/>
                <a:ea typeface="+mn-ea"/>
                <a:cs typeface="+mn-ea"/>
              </a:defRPr>
            </a:lvl1pPr>
          </a:lstStyle>
          <a:p>
            <a:pPr lvl="0"/>
            <a:r>
              <a:rPr lang="zh-CN" altLang="en-US" dirty="false"/>
              <a:t>子标题</a:t>
            </a:r>
            <a:r>
              <a:rPr lang="en-US" altLang="zh-CN" dirty="false"/>
              <a:t>2</a:t>
            </a:r>
            <a:endParaRPr lang="zh-CN" altLang="en-US" dirty="false"/>
          </a:p>
        </p:txBody>
      </p:sp>
      <p:sp>
        <p:nvSpPr>
          <p:cNvPr id="33" name="文本占位符 30">
            <a:extLst>
              <a:ext uri="{FF2B5EF4-FFF2-40B4-BE49-F238E27FC236}">
                <a16:creationId id="{9D358295-BB32-2433-0D09-A97E66E77AC6}"/>
              </a:ext>
            </a:extLst>
          </p:cNvPr>
          <p:cNvSpPr>
            <a:spLocks noGrp="true"/>
          </p:cNvSpPr>
          <p:nvPr>
            <p:ph type="body" sz="quarter" idx="16" hasCustomPrompt="true"/>
          </p:nvPr>
        </p:nvSpPr>
        <p:spPr>
          <a:xfrm>
            <a:off x="8503920" y="4074347"/>
            <a:ext cx="2913887" cy="374650"/>
          </a:xfrm>
        </p:spPr>
        <p:txBody>
          <a:bodyPr anchor="ctr">
            <a:normAutofit/>
          </a:bodyPr>
          <a:lstStyle>
            <a:lvl1pPr marL="0" indent="0" algn="ctr">
              <a:buNone/>
              <a:defRPr lang="zh-CN" altLang="en-US" sz="1600" b="true" kern="1200" dirty="false">
                <a:solidFill>
                  <a:schemeClr val="lt1">
                    <a:lumMod val="100000"/>
                  </a:schemeClr>
                </a:solidFill>
                <a:latin typeface="+mn-ea"/>
                <a:ea typeface="+mn-ea"/>
                <a:cs typeface="+mn-ea"/>
              </a:defRPr>
            </a:lvl1pPr>
          </a:lstStyle>
          <a:p>
            <a:pPr marL="0" lvl="0" indent="0" algn="ctr" defTabSz="914400" rtl="false" eaLnBrk="true" latinLnBrk="false" hangingPunct="true">
              <a:lnSpc>
                <a:spcPct val="130000"/>
              </a:lnSpc>
              <a:spcBef>
                <a:spcPts val="1000"/>
              </a:spcBef>
              <a:buFont typeface="Arial" panose="020B0604020202090204" pitchFamily="34" charset="0"/>
              <a:buNone/>
            </a:pPr>
            <a:r>
              <a:rPr lang="zh-CN" altLang="en-US" dirty="false"/>
              <a:t>子标题</a:t>
            </a:r>
            <a:r>
              <a:rPr lang="en-US" altLang="zh-CN" dirty="false"/>
              <a:t>3</a:t>
            </a:r>
            <a:endParaRPr lang="zh-CN" altLang="en-US" dirty="false"/>
          </a:p>
        </p:txBody>
      </p:sp>
      <p:sp>
        <p:nvSpPr>
          <p:cNvPr id="35" name="文本占位符 34">
            <a:extLst>
              <a:ext uri="{FF2B5EF4-FFF2-40B4-BE49-F238E27FC236}">
                <a16:creationId id="{8BD321E0-F965-7D54-BBF6-63B14602AA3D}"/>
              </a:ext>
            </a:extLst>
          </p:cNvPr>
          <p:cNvSpPr>
            <a:spLocks noGrp="true"/>
          </p:cNvSpPr>
          <p:nvPr>
            <p:ph type="body" sz="quarter" idx="17" hasCustomPrompt="true"/>
          </p:nvPr>
        </p:nvSpPr>
        <p:spPr>
          <a:xfrm>
            <a:off x="774193" y="4555467"/>
            <a:ext cx="2932174" cy="1874825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lang="zh-CN" altLang="en-US" sz="1000" kern="1200" dirty="false">
                <a:solidFill>
                  <a:schemeClr val="lt1">
                    <a:lumMod val="100000"/>
                  </a:schemeClr>
                </a:solidFill>
                <a:latin typeface="+mn-ea"/>
                <a:ea typeface="+mn-ea"/>
                <a:cs typeface="+mn-ea"/>
              </a:defRPr>
            </a:lvl1pPr>
          </a:lstStyle>
          <a:p>
            <a:pPr lvl="0"/>
            <a:r>
              <a:rPr lang="zh-CN" altLang="en-US" dirty="false"/>
              <a:t>内容</a:t>
            </a:r>
            <a:r>
              <a:rPr lang="en-US" altLang="zh-CN" dirty="false"/>
              <a:t>1</a:t>
            </a:r>
            <a:endParaRPr lang="zh-CN" altLang="en-US" dirty="false"/>
          </a:p>
        </p:txBody>
      </p:sp>
      <p:sp>
        <p:nvSpPr>
          <p:cNvPr id="36" name="文本占位符 34">
            <a:extLst>
              <a:ext uri="{FF2B5EF4-FFF2-40B4-BE49-F238E27FC236}">
                <a16:creationId id="{11321792-FA84-1DE3-E1C0-7C63D312D760}"/>
              </a:ext>
            </a:extLst>
          </p:cNvPr>
          <p:cNvSpPr>
            <a:spLocks noGrp="true"/>
          </p:cNvSpPr>
          <p:nvPr>
            <p:ph type="body" sz="quarter" idx="18" hasCustomPrompt="true"/>
          </p:nvPr>
        </p:nvSpPr>
        <p:spPr>
          <a:xfrm>
            <a:off x="4614672" y="4553770"/>
            <a:ext cx="2932174" cy="1877393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lang="zh-CN" altLang="en-US" sz="1000" kern="1200" dirty="false">
                <a:solidFill>
                  <a:schemeClr val="lt1">
                    <a:lumMod val="100000"/>
                  </a:schemeClr>
                </a:solidFill>
                <a:latin typeface="+mn-ea"/>
                <a:ea typeface="+mn-ea"/>
                <a:cs typeface="+mn-ea"/>
              </a:defRPr>
            </a:lvl1pPr>
          </a:lstStyle>
          <a:p>
            <a:pPr lvl="0"/>
            <a:r>
              <a:rPr lang="zh-CN" altLang="en-US" dirty="false"/>
              <a:t>内容</a:t>
            </a:r>
            <a:r>
              <a:rPr lang="en-US" altLang="zh-CN" dirty="false"/>
              <a:t>2</a:t>
            </a:r>
            <a:endParaRPr lang="zh-CN" altLang="en-US" dirty="false"/>
          </a:p>
        </p:txBody>
      </p:sp>
      <p:sp>
        <p:nvSpPr>
          <p:cNvPr id="37" name="文本占位符 34">
            <a:extLst>
              <a:ext uri="{FF2B5EF4-FFF2-40B4-BE49-F238E27FC236}">
                <a16:creationId id="{173E6CC1-D571-E1C3-945F-9B1C40A290DA}"/>
              </a:ext>
            </a:extLst>
          </p:cNvPr>
          <p:cNvSpPr>
            <a:spLocks noGrp="true"/>
          </p:cNvSpPr>
          <p:nvPr>
            <p:ph type="body" sz="quarter" idx="19" hasCustomPrompt="true"/>
          </p:nvPr>
        </p:nvSpPr>
        <p:spPr>
          <a:xfrm>
            <a:off x="8503921" y="4553770"/>
            <a:ext cx="2913886" cy="1879045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lang="zh-CN" altLang="en-US" sz="1000" kern="1200" dirty="false">
                <a:solidFill>
                  <a:schemeClr val="lt1">
                    <a:lumMod val="100000"/>
                  </a:schemeClr>
                </a:solidFill>
                <a:latin typeface="+mn-ea"/>
                <a:ea typeface="+mn-ea"/>
                <a:cs typeface="+mn-ea"/>
              </a:defRPr>
            </a:lvl1pPr>
          </a:lstStyle>
          <a:p>
            <a:pPr marL="0" lvl="0" indent="0" algn="ctr" defTabSz="914400" rtl="false" eaLnBrk="true" latinLnBrk="false" hangingPunct="true">
              <a:lnSpc>
                <a:spcPct val="150000"/>
              </a:lnSpc>
              <a:spcBef>
                <a:spcPts val="1000"/>
              </a:spcBef>
              <a:buFont typeface="Arial" panose="020B0604020202090204" pitchFamily="34" charset="0"/>
              <a:buNone/>
            </a:pPr>
            <a:r>
              <a:rPr lang="zh-CN" altLang="en-US" dirty="false"/>
              <a:t>内容</a:t>
            </a:r>
            <a:r>
              <a:rPr lang="en-US" altLang="zh-CN" dirty="false"/>
              <a:t>3</a:t>
            </a:r>
            <a:endParaRPr lang="zh-CN" altLang="en-US" dirty="false"/>
          </a:p>
        </p:txBody>
      </p:sp>
      <p:sp>
        <p:nvSpPr>
          <p:cNvPr id="38" name="文本占位符 24">
            <a:extLst>
              <a:ext uri="{FF2B5EF4-FFF2-40B4-BE49-F238E27FC236}">
                <a16:creationId id="{CB269DFC-27D2-955B-5F27-1C2D51B87CED}"/>
              </a:ext>
            </a:extLst>
          </p:cNvPr>
          <p:cNvSpPr>
            <a:spLocks noGrp="true"/>
          </p:cNvSpPr>
          <p:nvPr>
            <p:ph type="body" sz="quarter" idx="20" hasCustomPrompt="true"/>
          </p:nvPr>
        </p:nvSpPr>
        <p:spPr>
          <a:xfrm>
            <a:off x="550376" y="394737"/>
            <a:ext cx="10969625" cy="72390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lang="zh-CN" altLang="en-US" sz="3200" b="true" kern="1200" dirty="fals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zh-CN" altLang="en-US" dirty="false"/>
              <a:t>标题</a:t>
            </a:r>
          </a:p>
        </p:txBody>
      </p:sp>
    </p:spTree>
    <p:extLst>
      <p:ext uri="{BB962C8B-B14F-4D97-AF65-F5344CB8AC3E}">
        <p14:creationId val="2520431016"/>
      </p:ext>
    </p:extLst>
  </p:cSld>
  <p:clrMapOvr>
    <a:masterClrMapping/>
  </p:clrMapOvr>
</p:sldLayout>
</file>

<file path=ppt/slideLayouts/slideLayout2.xml><?xml version="1.0" encoding="utf-8"?>
<p:sldLayout xmlns:w="http://schemas.openxmlformats.org/wordprocessingml/2006/main" xmlns:a14="http://schemas.microsoft.com/office/drawing/2010/main" xmlns:p16="http://schemas.microsoft.com/office/powerpoint/2015/main" xmlns:wpc="http://schemas.microsoft.com/office/word/2010/wordprocessingCanvas" xmlns:wps="http://schemas.microsoft.com/office/word/2010/wordprocessingShape" xmlns:pvml="urn:schemas-microsoft-com:office:powerpoint" xmlns:psez="http://schemas.microsoft.com/office/powerpoint/2016/sectionzoom" xmlns:w10="urn:schemas-microsoft-com:office:word" xmlns:pic="http://schemas.openxmlformats.org/drawingml/2006/picture" xmlns:pic14="http://schemas.microsoft.com/office/drawing/2010/picture" xmlns:xvml="urn:schemas-microsoft-com:office:excel" xmlns:p159="http://schemas.microsoft.com/office/powerpoint/2015/09/main" xmlns:p184="http://schemas.microsoft.com/office/powerpoint/2018/4/main" xmlns:wp="http://schemas.openxmlformats.org/drawingml/2006/wordprocessingDrawing" xmlns:w16se="http://schemas.microsoft.com/office/word/2015/wordml/symex" xmlns:c="http://schemas.openxmlformats.org/drawingml/2006/chart" xmlns:a3d="http://schemas.microsoft.com/office/drawing/2017/model3d" xmlns:psuz="http://schemas.microsoft.com/office/powerpoint/2016/summaryzoom" xmlns:p173="http://schemas.microsoft.com/office/powerpoint/2017/3/main" xmlns:wp14="http://schemas.microsoft.com/office/word/2010/wordprocessingDrawing" xmlns:a16="http://schemas.microsoft.com/office/drawing/2014/main" xmlns:p14="http://schemas.microsoft.com/office/powerpoint/2010/main" xmlns:p="http://schemas.openxmlformats.org/presentationml/2006/main" xmlns:p202="http://schemas.microsoft.com/office/powerpoint/2020/02/main" xmlns:pslz="http://schemas.microsoft.com/office/powerpoint/2016/slidezoom" xmlns:w14="http://schemas.microsoft.com/office/word/2010/wordml" xmlns:w15="http://schemas.microsoft.com/office/word/2012/wordml" xmlns:v="urn:schemas-microsoft-com:vml" xmlns:a15="http://schemas.microsoft.com/office/drawing/2012/main" xmlns:r="http://schemas.openxmlformats.org/officeDocument/2006/relationships" xmlns:a="http://schemas.openxmlformats.org/drawingml/2006/main" xmlns:m="http://schemas.openxmlformats.org/officeDocument/2006/math" xmlns:o="urn:schemas-microsoft-com:office:office" xmlns:mc="http://schemas.openxmlformats.org/markup-compatibility/2006" xmlns:dgm="http://schemas.openxmlformats.org/drawingml/2006/diagram" xmlns:wpg="http://schemas.microsoft.com/office/word/2010/wordprocessingGroup" xmlns:we="http://schemas.microsoft.com/office/webextensions/webextension/2010/11" xmlns:p15="http://schemas.microsoft.com/office/powerpoint/2012/main" xmlns:cx="http://schemas.microsoft.com/office/drawing/2014/chartex" xmlns:p166="http://schemas.microsoft.com/office/powerpoint/2016/6/main" mc:Ignorable="a14 p16 wpc wps psez pic14 p159 p184 w16se a3d psuz p173 wp14 a16 p14 p202 pslz w14 w15 a15 wpg we p15 cx p166" preserve="true" userDrawn="true" showMasterSp="false">
  <p:cSld name="鸣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 userDrawn="true">
            <p:custDataLst>
              <p:tags r:id="rId1"/>
            </p:custDataLst>
          </p:nvPr>
        </p:nvSpPr>
        <p:spPr>
          <a:xfrm>
            <a:off x="0" y="5410200"/>
            <a:ext cx="12191365" cy="1447800"/>
          </a:xfrm>
          <a:prstGeom prst="rect"/>
          <a:gradFill>
            <a:gsLst>
              <a:gs pos="93000">
                <a:schemeClr val="accent1">
                  <a:lumMod val="75000"/>
                </a:schemeClr>
              </a:gs>
              <a:gs pos="0">
                <a:schemeClr val="accent1"/>
              </a:gs>
            </a:gsLst>
            <a:lin ang="18240000" scaled="fals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 userDrawn="true">
            <p:custDataLst>
              <p:tags r:id="rId2"/>
            </p:custDataLst>
          </p:nvPr>
        </p:nvSpPr>
        <p:spPr>
          <a:xfrm>
            <a:off x="8559800" y="5410200"/>
            <a:ext cx="3632200" cy="1447800"/>
          </a:xfrm>
          <a:prstGeom prst="rect"/>
          <a:solidFill>
            <a:schemeClr val="accent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zh-CN" altLang="en-US"/>
          </a:p>
        </p:txBody>
      </p:sp>
      <p:sp>
        <p:nvSpPr>
          <p:cNvPr id="27" name="Ellipse 3_#color-2706&amp;6023"/>
          <p:cNvSpPr/>
          <p:nvPr userDrawn="true">
            <p:custDataLst>
              <p:tags r:id="rId3"/>
            </p:custDataLst>
          </p:nvPr>
        </p:nvSpPr>
        <p:spPr>
          <a:xfrm>
            <a:off x="1079500" y="4749800"/>
            <a:ext cx="4305300" cy="806450"/>
          </a:xfrm>
          <a:prstGeom prst="ellipse"/>
          <a:solidFill>
            <a:schemeClr val="accent1">
              <a:lumMod val="50000"/>
              <a:alpha val="48000"/>
            </a:schemeClr>
          </a:solidFill>
          <a:ln>
            <a:noFill/>
          </a:ln>
          <a:effectLst>
            <a:softEdge rad="342900"/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pic>
        <p:nvPicPr>
          <p:cNvPr id="29" name="图片 28"/>
          <p:cNvPicPr>
            <a:picLocks noChangeAspect="true"/>
          </p:cNvPicPr>
          <p:nvPr userDrawn="true">
            <p:custDataLst>
              <p:tags r:id="rId4"/>
            </p:custDataLst>
          </p:nvPr>
        </p:nvPicPr>
        <p:blipFill>
          <a:blip r:embed="rId5" r:link="rId6"/>
          <a:stretch>
            <a:fillRect/>
          </a:stretch>
        </p:blipFill>
        <p:spPr>
          <a:xfrm>
            <a:off x="1130300" y="1955800"/>
            <a:ext cx="4483100" cy="2946400"/>
          </a:xfrm>
          <a:prstGeom prst="rect"/>
        </p:spPr>
      </p:pic>
      <p:pic>
        <p:nvPicPr>
          <p:cNvPr id="30" name="图片 29"/>
          <p:cNvPicPr>
            <a:picLocks noChangeAspect="true"/>
          </p:cNvPicPr>
          <p:nvPr userDrawn="true">
            <p:custDataLst>
              <p:tags r:id="rId7"/>
            </p:custDataLst>
          </p:nvPr>
        </p:nvPicPr>
        <p:blipFill>
          <a:blip/>
          <a:stretch>
            <a:fillRect/>
          </a:stretch>
        </p:blipFill>
        <p:spPr>
          <a:xfrm>
            <a:off x="1866900" y="6129264"/>
            <a:ext cx="4838700" cy="12700"/>
          </a:xfrm>
          <a:prstGeom prst="rect"/>
        </p:spPr>
      </p:pic>
      <p:sp>
        <p:nvSpPr>
          <p:cNvPr id="31" name="Union_#color-2706&amp;6029"/>
          <p:cNvSpPr/>
          <p:nvPr userDrawn="true">
            <p:custDataLst>
              <p:tags r:id="rId8"/>
            </p:custDataLst>
          </p:nvPr>
        </p:nvSpPr>
        <p:spPr>
          <a:xfrm>
            <a:off x="812800" y="6084814"/>
            <a:ext cx="482600" cy="101600"/>
          </a:xfrm>
          <a:custGeom>
            <a:rect l="l" t="t" r="r" b="b"/>
            <a:pathLst>
              <a:path w="482600" h="101600">
                <a:moveTo>
                  <a:pt x="101600" y="50800"/>
                </a:moveTo>
                <a:cubicBezTo>
                  <a:pt x="101600" y="78856"/>
                  <a:pt x="78856" y="101600"/>
                  <a:pt x="50800" y="101600"/>
                </a:cubicBezTo>
                <a:cubicBezTo>
                  <a:pt x="22744" y="101600"/>
                  <a:pt x="0" y="78856"/>
                  <a:pt x="0" y="50800"/>
                </a:cubicBezTo>
                <a:cubicBezTo>
                  <a:pt x="0" y="22744"/>
                  <a:pt x="22744" y="0"/>
                  <a:pt x="50800" y="0"/>
                </a:cubicBezTo>
                <a:cubicBezTo>
                  <a:pt x="78856" y="0"/>
                  <a:pt x="101600" y="22744"/>
                  <a:pt x="101600" y="50800"/>
                </a:cubicBezTo>
                <a:moveTo>
                  <a:pt x="292100" y="50800"/>
                </a:moveTo>
                <a:cubicBezTo>
                  <a:pt x="292100" y="78856"/>
                  <a:pt x="269356" y="101600"/>
                  <a:pt x="241300" y="101600"/>
                </a:cubicBezTo>
                <a:cubicBezTo>
                  <a:pt x="213244" y="101600"/>
                  <a:pt x="190500" y="78856"/>
                  <a:pt x="190500" y="50800"/>
                </a:cubicBezTo>
                <a:cubicBezTo>
                  <a:pt x="190500" y="22744"/>
                  <a:pt x="213244" y="0"/>
                  <a:pt x="241300" y="0"/>
                </a:cubicBezTo>
                <a:cubicBezTo>
                  <a:pt x="269356" y="0"/>
                  <a:pt x="292100" y="22744"/>
                  <a:pt x="292100" y="50800"/>
                </a:cubicBezTo>
                <a:moveTo>
                  <a:pt x="431800" y="101600"/>
                </a:moveTo>
                <a:cubicBezTo>
                  <a:pt x="459856" y="101600"/>
                  <a:pt x="482600" y="78856"/>
                  <a:pt x="482600" y="50800"/>
                </a:cubicBezTo>
                <a:cubicBezTo>
                  <a:pt x="482600" y="22744"/>
                  <a:pt x="459856" y="0"/>
                  <a:pt x="431800" y="0"/>
                </a:cubicBezTo>
                <a:cubicBezTo>
                  <a:pt x="403744" y="0"/>
                  <a:pt x="381000" y="22744"/>
                  <a:pt x="381000" y="50800"/>
                </a:cubicBezTo>
                <a:cubicBezTo>
                  <a:pt x="381000" y="78856"/>
                  <a:pt x="403744" y="101600"/>
                  <a:pt x="431800" y="101600"/>
                </a:cubicBezTo>
              </a:path>
            </a:pathLst>
          </a:cu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38" name="等腰三角形 37"/>
          <p:cNvSpPr/>
          <p:nvPr userDrawn="true">
            <p:custDataLst>
              <p:tags r:id="rId9"/>
            </p:custDataLst>
          </p:nvPr>
        </p:nvSpPr>
        <p:spPr>
          <a:xfrm rot="5400000">
            <a:off x="828111" y="639102"/>
            <a:ext cx="276859" cy="238535"/>
          </a:xfrm>
          <a:prstGeom prst="triangle"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>
            <a:defPPr>
              <a:defRPr lang="zh-CN"/>
            </a:defPPr>
            <a:lvl1pPr marL="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9" name="等腰三角形 38"/>
          <p:cNvSpPr/>
          <p:nvPr userDrawn="true">
            <p:custDataLst>
              <p:tags r:id="rId10"/>
            </p:custDataLst>
          </p:nvPr>
        </p:nvSpPr>
        <p:spPr>
          <a:xfrm rot="5400000">
            <a:off x="1072176" y="639104"/>
            <a:ext cx="276859" cy="238535"/>
          </a:xfrm>
          <a:prstGeom prst="triangle"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>
            <a:defPPr>
              <a:defRPr lang="zh-CN"/>
            </a:defPPr>
            <a:lvl1pPr marL="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cxnSp>
        <p:nvCxnSpPr>
          <p:cNvPr id="2" name="直接连接符 1"/>
          <p:cNvCxnSpPr/>
          <p:nvPr userDrawn="true">
            <p:custDataLst>
              <p:tags r:id="rId11"/>
            </p:custDataLst>
          </p:nvPr>
        </p:nvCxnSpPr>
        <p:spPr>
          <a:xfrm>
            <a:off x="1774825" y="6135614"/>
            <a:ext cx="4428000" cy="0"/>
          </a:xfrm>
          <a:prstGeom prst="line"/>
          <a:ln w="63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8" name="文本占位符 7">
            <a:extLst>
              <a:ext uri="{FF2B5EF4-FFF2-40B4-BE49-F238E27FC236}">
                <a16:creationId id="{675E3C38-5D84-E0B9-989B-687B5C5436A7}"/>
              </a:ext>
            </a:extLst>
          </p:cNvPr>
          <p:cNvSpPr>
            <a:spLocks noGrp="true"/>
          </p:cNvSpPr>
          <p:nvPr>
            <p:ph type="body" sz="quarter" idx="18" hasCustomPrompt="true"/>
          </p:nvPr>
        </p:nvSpPr>
        <p:spPr>
          <a:xfrm>
            <a:off x="5872607" y="989572"/>
            <a:ext cx="5568950" cy="3762375"/>
          </a:xfrm>
        </p:spPr>
        <p:txBody>
          <a:bodyPr anchor="ctr">
            <a:normAutofit/>
          </a:bodyPr>
          <a:lstStyle>
            <a:lvl1pPr marL="0" indent="0" algn="r">
              <a:buNone/>
              <a:defRPr lang="zh-CN" altLang="en-US" sz="6600" b="true" kern="1200" dirty="fals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zh-CN" altLang="en-US" dirty="false"/>
              <a:t>谢谢</a:t>
            </a:r>
          </a:p>
        </p:txBody>
      </p:sp>
      <p:sp>
        <p:nvSpPr>
          <p:cNvPr id="10" name="矩形 9">
            <a:extLst>
              <a:ext uri="{FF2B5EF4-FFF2-40B4-BE49-F238E27FC236}">
                <a16:creationId id="{B01E78E0-ABBD-2364-01AD-C459E8CD3088}"/>
              </a:ext>
            </a:extLst>
          </p:cNvPr>
          <p:cNvSpPr/>
          <p:nvPr userDrawn="true"/>
        </p:nvSpPr>
        <p:spPr>
          <a:xfrm>
            <a:off x="8558784" y="5868428"/>
            <a:ext cx="3547872" cy="544552"/>
          </a:xfrm>
          <a:prstGeom prst="rect"/>
          <a:solidFill>
            <a:srgbClr val="007756"/>
          </a:solidFill>
          <a:ln>
            <a:solidFill>
              <a:srgbClr val="00795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lvl="1" algn="l"/>
            <a:r>
              <a:rPr lang="zh-CN" altLang="en-US" dirty="false"/>
              <a:t>汇报人：</a:t>
            </a:r>
          </a:p>
        </p:txBody>
      </p:sp>
      <p:sp>
        <p:nvSpPr>
          <p:cNvPr id="12" name="文本占位符 11">
            <a:extLst>
              <a:ext uri="{FF2B5EF4-FFF2-40B4-BE49-F238E27FC236}">
                <a16:creationId id="{87BDF0F4-9AF3-0074-2D0C-CA3CC30C12FE}"/>
              </a:ext>
            </a:extLst>
          </p:cNvPr>
          <p:cNvSpPr>
            <a:spLocks noGrp="true"/>
          </p:cNvSpPr>
          <p:nvPr>
            <p:ph type="body" sz="quarter" idx="19" hasCustomPrompt="true"/>
          </p:nvPr>
        </p:nvSpPr>
        <p:spPr>
          <a:xfrm>
            <a:off x="10016490" y="5907649"/>
            <a:ext cx="1609725" cy="443230"/>
          </a:xfrm>
        </p:spPr>
        <p:txBody>
          <a:bodyPr anchor="t">
            <a:normAutofit/>
          </a:bodyPr>
          <a:lstStyle>
            <a:lvl1pPr marL="0" indent="0">
              <a:lnSpc>
                <a:spcPct val="150000"/>
              </a:lnSpc>
              <a:buNone/>
              <a:defRPr lang="zh-CN" altLang="en-US" sz="1800" kern="1200" dirty="false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false"/>
              <a:t>作者</a:t>
            </a:r>
          </a:p>
        </p:txBody>
      </p:sp>
    </p:spTree>
    <p:extLst>
      <p:ext uri="{BB962C8B-B14F-4D97-AF65-F5344CB8AC3E}">
        <p14:creationId val="225282"/>
      </p:ext>
    </p:extLst>
  </p:cSld>
  <p:clrMapOvr>
    <a:masterClrMapping/>
  </p:clrMapOvr>
</p:sldLayout>
</file>

<file path=ppt/slideLayouts/slideLayout20.xml><?xml version="1.0" encoding="utf-8"?>
<p:sldLayout xmlns:w="http://schemas.openxmlformats.org/wordprocessingml/2006/main" xmlns:a14="http://schemas.microsoft.com/office/drawing/2010/main" xmlns:p16="http://schemas.microsoft.com/office/powerpoint/2015/main" xmlns:wpc="http://schemas.microsoft.com/office/word/2010/wordprocessingCanvas" xmlns:wps="http://schemas.microsoft.com/office/word/2010/wordprocessingShape" xmlns:pvml="urn:schemas-microsoft-com:office:powerpoint" xmlns:psez="http://schemas.microsoft.com/office/powerpoint/2016/sectionzoom" xmlns:w10="urn:schemas-microsoft-com:office:word" xmlns:pic="http://schemas.openxmlformats.org/drawingml/2006/picture" xmlns:pic14="http://schemas.microsoft.com/office/drawing/2010/picture" xmlns:xvml="urn:schemas-microsoft-com:office:excel" xmlns:p159="http://schemas.microsoft.com/office/powerpoint/2015/09/main" xmlns:p184="http://schemas.microsoft.com/office/powerpoint/2018/4/main" xmlns:wp="http://schemas.openxmlformats.org/drawingml/2006/wordprocessingDrawing" xmlns:w16se="http://schemas.microsoft.com/office/word/2015/wordml/symex" xmlns:c="http://schemas.openxmlformats.org/drawingml/2006/chart" xmlns:a3d="http://schemas.microsoft.com/office/drawing/2017/model3d" xmlns:psuz="http://schemas.microsoft.com/office/powerpoint/2016/summaryzoom" xmlns:p173="http://schemas.microsoft.com/office/powerpoint/2017/3/main" xmlns:wp14="http://schemas.microsoft.com/office/word/2010/wordprocessingDrawing" xmlns:a16="http://schemas.microsoft.com/office/drawing/2014/main" xmlns:p14="http://schemas.microsoft.com/office/powerpoint/2010/main" xmlns:p="http://schemas.openxmlformats.org/presentationml/2006/main" xmlns:p202="http://schemas.microsoft.com/office/powerpoint/2020/02/main" xmlns:pslz="http://schemas.microsoft.com/office/powerpoint/2016/slidezoom" xmlns:w14="http://schemas.microsoft.com/office/word/2010/wordml" xmlns:w15="http://schemas.microsoft.com/office/word/2012/wordml" xmlns:v="urn:schemas-microsoft-com:vml" xmlns:a15="http://schemas.microsoft.com/office/drawing/2012/main" xmlns:r="http://schemas.openxmlformats.org/officeDocument/2006/relationships" xmlns:a="http://schemas.openxmlformats.org/drawingml/2006/main" xmlns:m="http://schemas.openxmlformats.org/officeDocument/2006/math" xmlns:o="urn:schemas-microsoft-com:office:office" xmlns:mc="http://schemas.openxmlformats.org/markup-compatibility/2006" xmlns:dgm="http://schemas.openxmlformats.org/drawingml/2006/diagram" xmlns:wpg="http://schemas.microsoft.com/office/word/2010/wordprocessingGroup" xmlns:we="http://schemas.microsoft.com/office/webextensions/webextension/2010/11" xmlns:p15="http://schemas.microsoft.com/office/powerpoint/2012/main" xmlns:cx="http://schemas.microsoft.com/office/drawing/2014/chartex" xmlns:p166="http://schemas.microsoft.com/office/powerpoint/2016/6/main" mc:Ignorable="a14 p16 wpc wps psez pic14 p159 p184 w16se a3d psuz p173 wp14 a16 p14 p202 pslz w14 w15 a15 wpg we p15 cx p166" preserve="true" userDrawn="true">
  <p:cSld name="内容23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稻壳儿榴莲果果">
            <a:extLst>
              <a:ext uri="{FF2B5EF4-FFF2-40B4-BE49-F238E27FC236}">
                <a16:creationId id="{D7AD1617-ED88-8D98-D946-7D7C175698F2}"/>
              </a:ext>
            </a:extLst>
          </p:cNvPr>
          <p:cNvSpPr/>
          <p:nvPr userDrawn="true"/>
        </p:nvSpPr>
        <p:spPr>
          <a:xfrm>
            <a:off x="965401" y="2124688"/>
            <a:ext cx="2837376" cy="3617584"/>
          </a:xfrm>
          <a:prstGeom prst="roundRect">
            <a:avLst>
              <a:gd name="adj" fmla="val 5019"/>
            </a:avLst>
          </a:prstGeom>
          <a:solidFill>
            <a:schemeClr val="bg1"/>
          </a:solidFill>
          <a:ln w="19050">
            <a:solidFill>
              <a:srgbClr val="0A9A87"/>
            </a:solidFill>
          </a:ln>
          <a:effectLst>
            <a:outerShdw blurRad="127000" dist="63500" dir="5400000" algn="t" rotWithShape="false">
              <a:srgbClr val="003E2F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false">
                <a:solidFill>
                  <a:schemeClr val="tx1">
                    <a:lumMod val="75000"/>
                    <a:lumOff val="25000"/>
                  </a:schemeClr>
                </a:solidFill>
                <a:cs typeface="汉仪君黑-45简" panose="020B0604020202020204" charset="-122"/>
              </a:rPr>
              <a:t> </a:t>
            </a:r>
            <a:endParaRPr lang="zh-CN" altLang="en-US" dirty="false">
              <a:solidFill>
                <a:schemeClr val="tx1">
                  <a:lumMod val="75000"/>
                  <a:lumOff val="25000"/>
                </a:schemeClr>
              </a:solidFill>
              <a:cs typeface="汉仪君黑-45简" panose="020B0604020202020204" charset="-122"/>
            </a:endParaRPr>
          </a:p>
        </p:txBody>
      </p:sp>
      <p:sp>
        <p:nvSpPr>
          <p:cNvPr id="21" name="任意多边形: 形状 20">
            <a:extLst>
              <a:ext uri="{FF2B5EF4-FFF2-40B4-BE49-F238E27FC236}">
                <a16:creationId id="{0EE3E2BD-19C9-7DC9-67B5-F0503DFDB0D1}"/>
              </a:ext>
            </a:extLst>
          </p:cNvPr>
          <p:cNvSpPr/>
          <p:nvPr userDrawn="true"/>
        </p:nvSpPr>
        <p:spPr>
          <a:xfrm>
            <a:off x="0" y="0"/>
            <a:ext cx="12192000" cy="1365970"/>
          </a:xfrm>
          <a:custGeom>
            <a:gdLst>
              <a:gd name="connsiteX0" fmla="*/ 0 w 12192000"/>
              <a:gd name="connsiteY0" fmla="*/ 0 h 1365970"/>
              <a:gd name="connsiteX1" fmla="*/ 12184486 w 12192000"/>
              <a:gd name="connsiteY1" fmla="*/ 0 h 1365970"/>
              <a:gd name="connsiteX2" fmla="*/ 12192000 w 12192000"/>
              <a:gd name="connsiteY2" fmla="*/ 74539 h 1365970"/>
              <a:gd name="connsiteX3" fmla="*/ 10900569 w 12192000"/>
              <a:gd name="connsiteY3" fmla="*/ 1365970 h 1365970"/>
              <a:gd name="connsiteX4" fmla="*/ 0 w 12192000"/>
              <a:gd name="connsiteY4" fmla="*/ 1365970 h 136597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1365970">
                <a:moveTo>
                  <a:pt x="0" y="0"/>
                </a:moveTo>
                <a:lnTo>
                  <a:pt x="12184486" y="0"/>
                </a:lnTo>
                <a:lnTo>
                  <a:pt x="12192000" y="74539"/>
                </a:lnTo>
                <a:cubicBezTo>
                  <a:pt x="12192000" y="787777"/>
                  <a:pt x="11613807" y="1365970"/>
                  <a:pt x="10900569" y="1365970"/>
                </a:cubicBezTo>
                <a:lnTo>
                  <a:pt x="0" y="1365970"/>
                </a:lnTo>
                <a:close/>
              </a:path>
            </a:pathLst>
          </a:custGeom>
          <a:gradFill>
            <a:gsLst>
              <a:gs pos="22000">
                <a:srgbClr val="36BC8C"/>
              </a:gs>
              <a:gs pos="100000">
                <a:srgbClr val="ADD666">
                  <a:alpha val="45000"/>
                </a:srgbClr>
              </a:gs>
            </a:gsLst>
            <a:lin ang="0" scaled="true"/>
          </a:gradFill>
          <a:ln>
            <a:noFill/>
          </a:ln>
          <a:effectLst>
            <a:outerShdw blurRad="190500" dist="190500" dir="5400000" algn="t" rotWithShape="false">
              <a:srgbClr val="36BC8C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false" vert="horz" wrap="square" lIns="91440" tIns="45720" rIns="91440" bIns="45720" numCol="1" spcCol="0" rtlCol="false" fromWordArt="false" anchor="ctr" anchorCtr="false" forceAA="false" compatLnSpc="true">
            <a:noAutofit/>
          </a:bodyPr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4572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false">
              <a:solidFill>
                <a:schemeClr val="tx1"/>
              </a:solidFill>
              <a:latin typeface="MiSans Light" panose="00000400000000000000" charset="-122"/>
            </a:endParaRPr>
          </a:p>
        </p:txBody>
      </p:sp>
      <p:sp>
        <p:nvSpPr>
          <p:cNvPr id="22" name="文本占位符 24">
            <a:extLst>
              <a:ext uri="{FF2B5EF4-FFF2-40B4-BE49-F238E27FC236}">
                <a16:creationId id="{88A7D49E-C24F-D470-0821-2894E486F65F}"/>
              </a:ext>
            </a:extLst>
          </p:cNvPr>
          <p:cNvSpPr>
            <a:spLocks noGrp="true"/>
          </p:cNvSpPr>
          <p:nvPr>
            <p:ph type="body" sz="quarter" idx="10" hasCustomPrompt="true"/>
          </p:nvPr>
        </p:nvSpPr>
        <p:spPr>
          <a:xfrm>
            <a:off x="550376" y="394737"/>
            <a:ext cx="10969625" cy="72390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lang="zh-CN" altLang="en-US" sz="3600" kern="1200" dirty="false">
                <a:solidFill>
                  <a:schemeClr val="bg1"/>
                </a:solidFill>
                <a:latin typeface="+mj-ea"/>
                <a:ea typeface="+mj-ea"/>
                <a:cs typeface="+mn-cs"/>
              </a:defRPr>
            </a:lvl1pPr>
          </a:lstStyle>
          <a:p>
            <a:pPr lvl="0"/>
            <a:r>
              <a:rPr lang="zh-CN" altLang="en-US" dirty="false"/>
              <a:t>标题</a:t>
            </a:r>
          </a:p>
        </p:txBody>
      </p:sp>
      <p:sp>
        <p:nvSpPr>
          <p:cNvPr id="26" name="文本占位符 25">
            <a:extLst>
              <a:ext uri="{FF2B5EF4-FFF2-40B4-BE49-F238E27FC236}">
                <a16:creationId id="{F144A8B6-B006-1A56-7A82-77D5DB5C998F}"/>
              </a:ext>
            </a:extLst>
          </p:cNvPr>
          <p:cNvSpPr>
            <a:spLocks noGrp="true"/>
          </p:cNvSpPr>
          <p:nvPr>
            <p:ph type="body" sz="quarter" idx="12" hasCustomPrompt="true"/>
          </p:nvPr>
        </p:nvSpPr>
        <p:spPr>
          <a:xfrm>
            <a:off x="1195841" y="2275705"/>
            <a:ext cx="2376487" cy="669925"/>
          </a:xfrm>
        </p:spPr>
        <p:txBody>
          <a:bodyPr anchor="ctr">
            <a:normAutofit/>
          </a:bodyPr>
          <a:lstStyle>
            <a:lvl1pPr marL="0" indent="0" algn="ctr">
              <a:buNone/>
              <a:defRPr lang="zh-CN" altLang="en-US" sz="1800" b="true" kern="1200" dirty="false">
                <a:solidFill>
                  <a:srgbClr val="0A9A87"/>
                </a:solidFill>
                <a:effectLst/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</a:defRPr>
            </a:lvl1pPr>
          </a:lstStyle>
          <a:p>
            <a:pPr lvl="0"/>
            <a:r>
              <a:rPr lang="zh-CN" altLang="en-US" dirty="false"/>
              <a:t>子标题</a:t>
            </a:r>
            <a:r>
              <a:rPr lang="en-US" altLang="zh-CN" dirty="false"/>
              <a:t>1</a:t>
            </a:r>
            <a:endParaRPr lang="zh-CN" altLang="en-US" dirty="false"/>
          </a:p>
        </p:txBody>
      </p:sp>
      <p:sp>
        <p:nvSpPr>
          <p:cNvPr id="28" name="文本占位符 27">
            <a:extLst>
              <a:ext uri="{FF2B5EF4-FFF2-40B4-BE49-F238E27FC236}">
                <a16:creationId id="{7EC79D55-7349-03DC-15DC-DB476FCED869}"/>
              </a:ext>
            </a:extLst>
          </p:cNvPr>
          <p:cNvSpPr>
            <a:spLocks noGrp="true"/>
          </p:cNvSpPr>
          <p:nvPr>
            <p:ph type="body" sz="quarter" idx="13" hasCustomPrompt="true"/>
          </p:nvPr>
        </p:nvSpPr>
        <p:spPr>
          <a:xfrm>
            <a:off x="1195841" y="3096647"/>
            <a:ext cx="2376487" cy="20081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lang="zh-CN" altLang="en-US" sz="1000" kern="1200" dirty="false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</a:defRPr>
            </a:lvl1pPr>
          </a:lstStyle>
          <a:p>
            <a:pPr lvl="0"/>
            <a:r>
              <a:rPr lang="zh-CN" altLang="en-US" dirty="false"/>
              <a:t>内容</a:t>
            </a:r>
            <a:r>
              <a:rPr lang="en-US" altLang="zh-CN" dirty="false"/>
              <a:t>1</a:t>
            </a:r>
            <a:endParaRPr lang="zh-CN" altLang="en-US" dirty="false"/>
          </a:p>
        </p:txBody>
      </p:sp>
      <p:sp>
        <p:nvSpPr>
          <p:cNvPr id="61" name="稻壳儿榴莲果果">
            <a:extLst>
              <a:ext uri="{FF2B5EF4-FFF2-40B4-BE49-F238E27FC236}">
                <a16:creationId id="{88E0D3EC-92FB-1FFB-6B54-C0F3CE0ACF09}"/>
              </a:ext>
            </a:extLst>
          </p:cNvPr>
          <p:cNvSpPr/>
          <p:nvPr userDrawn="true"/>
        </p:nvSpPr>
        <p:spPr>
          <a:xfrm>
            <a:off x="4537657" y="2124688"/>
            <a:ext cx="2837376" cy="3617584"/>
          </a:xfrm>
          <a:prstGeom prst="roundRect">
            <a:avLst>
              <a:gd name="adj" fmla="val 5019"/>
            </a:avLst>
          </a:prstGeom>
          <a:solidFill>
            <a:schemeClr val="bg1"/>
          </a:solidFill>
          <a:ln w="19050">
            <a:solidFill>
              <a:srgbClr val="0A9A87"/>
            </a:solidFill>
          </a:ln>
          <a:effectLst>
            <a:outerShdw blurRad="127000" dist="63500" dir="5400000" algn="t" rotWithShape="false">
              <a:srgbClr val="003E2F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false">
                <a:solidFill>
                  <a:schemeClr val="tx1">
                    <a:lumMod val="75000"/>
                    <a:lumOff val="25000"/>
                  </a:schemeClr>
                </a:solidFill>
                <a:cs typeface="汉仪君黑-45简" panose="020B0604020202020204" charset="-122"/>
              </a:rPr>
              <a:t> </a:t>
            </a:r>
            <a:endParaRPr lang="zh-CN" altLang="en-US" dirty="false">
              <a:solidFill>
                <a:schemeClr val="tx1">
                  <a:lumMod val="75000"/>
                  <a:lumOff val="25000"/>
                </a:schemeClr>
              </a:solidFill>
              <a:cs typeface="汉仪君黑-45简" panose="020B0604020202020204" charset="-122"/>
            </a:endParaRPr>
          </a:p>
        </p:txBody>
      </p:sp>
      <p:sp>
        <p:nvSpPr>
          <p:cNvPr id="64" name="文本占位符 25">
            <a:extLst>
              <a:ext uri="{FF2B5EF4-FFF2-40B4-BE49-F238E27FC236}">
                <a16:creationId id="{9603559A-7246-6452-FBCB-43C9FB0A54A2}"/>
              </a:ext>
            </a:extLst>
          </p:cNvPr>
          <p:cNvSpPr>
            <a:spLocks noGrp="true"/>
          </p:cNvSpPr>
          <p:nvPr>
            <p:ph type="body" sz="quarter" idx="15" hasCustomPrompt="true"/>
          </p:nvPr>
        </p:nvSpPr>
        <p:spPr>
          <a:xfrm>
            <a:off x="4768097" y="2275704"/>
            <a:ext cx="2376487" cy="669925"/>
          </a:xfrm>
        </p:spPr>
        <p:txBody>
          <a:bodyPr anchor="ctr">
            <a:normAutofit/>
          </a:bodyPr>
          <a:lstStyle>
            <a:lvl1pPr marL="0" indent="0" algn="ctr">
              <a:buNone/>
              <a:defRPr lang="zh-CN" altLang="en-US" sz="1800" b="true" kern="1200" dirty="false">
                <a:solidFill>
                  <a:srgbClr val="0A9A87"/>
                </a:solidFill>
                <a:effectLst/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</a:defRPr>
            </a:lvl1pPr>
          </a:lstStyle>
          <a:p>
            <a:pPr lvl="0"/>
            <a:r>
              <a:rPr lang="zh-CN" altLang="en-US" dirty="false"/>
              <a:t>子标题</a:t>
            </a:r>
            <a:r>
              <a:rPr lang="en-US" altLang="zh-CN" dirty="false"/>
              <a:t>2</a:t>
            </a:r>
            <a:endParaRPr lang="zh-CN" altLang="en-US" dirty="false"/>
          </a:p>
        </p:txBody>
      </p:sp>
      <p:sp>
        <p:nvSpPr>
          <p:cNvPr id="65" name="文本占位符 27">
            <a:extLst>
              <a:ext uri="{FF2B5EF4-FFF2-40B4-BE49-F238E27FC236}">
                <a16:creationId id="{0B0BD7FE-CDF3-EC0A-F0A2-2B8319A023EB}"/>
              </a:ext>
            </a:extLst>
          </p:cNvPr>
          <p:cNvSpPr>
            <a:spLocks noGrp="true"/>
          </p:cNvSpPr>
          <p:nvPr>
            <p:ph type="body" sz="quarter" idx="16" hasCustomPrompt="true"/>
          </p:nvPr>
        </p:nvSpPr>
        <p:spPr>
          <a:xfrm>
            <a:off x="4768097" y="3102783"/>
            <a:ext cx="2376487" cy="200205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lang="zh-CN" altLang="en-US" sz="1000" kern="1200" dirty="false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</a:defRPr>
            </a:lvl1pPr>
          </a:lstStyle>
          <a:p>
            <a:pPr lvl="0"/>
            <a:r>
              <a:rPr lang="zh-CN" altLang="en-US" dirty="false"/>
              <a:t>内容</a:t>
            </a:r>
            <a:r>
              <a:rPr lang="en-US" altLang="zh-CN" dirty="false"/>
              <a:t>2</a:t>
            </a:r>
            <a:endParaRPr lang="zh-CN" altLang="en-US" dirty="false"/>
          </a:p>
        </p:txBody>
      </p:sp>
      <p:sp>
        <p:nvSpPr>
          <p:cNvPr id="66" name="稻壳儿榴莲果果">
            <a:extLst>
              <a:ext uri="{FF2B5EF4-FFF2-40B4-BE49-F238E27FC236}">
                <a16:creationId id="{3ADCA654-618D-8995-5B1B-5E40383F2CE6}"/>
              </a:ext>
            </a:extLst>
          </p:cNvPr>
          <p:cNvSpPr/>
          <p:nvPr userDrawn="true"/>
        </p:nvSpPr>
        <p:spPr>
          <a:xfrm>
            <a:off x="8109913" y="2124688"/>
            <a:ext cx="2837376" cy="3617584"/>
          </a:xfrm>
          <a:prstGeom prst="roundRect">
            <a:avLst>
              <a:gd name="adj" fmla="val 5019"/>
            </a:avLst>
          </a:prstGeom>
          <a:solidFill>
            <a:schemeClr val="bg1"/>
          </a:solidFill>
          <a:ln w="19050">
            <a:solidFill>
              <a:srgbClr val="0A9A87"/>
            </a:solidFill>
          </a:ln>
          <a:effectLst>
            <a:outerShdw blurRad="127000" dist="63500" dir="5400000" algn="t" rotWithShape="false">
              <a:srgbClr val="003E2F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false">
                <a:solidFill>
                  <a:schemeClr val="tx1">
                    <a:lumMod val="75000"/>
                    <a:lumOff val="25000"/>
                  </a:schemeClr>
                </a:solidFill>
                <a:cs typeface="汉仪君黑-45简" panose="020B0604020202020204" charset="-122"/>
              </a:rPr>
              <a:t> </a:t>
            </a:r>
            <a:endParaRPr lang="zh-CN" altLang="en-US" dirty="false">
              <a:solidFill>
                <a:schemeClr val="tx1">
                  <a:lumMod val="75000"/>
                  <a:lumOff val="25000"/>
                </a:schemeClr>
              </a:solidFill>
              <a:cs typeface="汉仪君黑-45简" panose="020B0604020202020204" charset="-122"/>
            </a:endParaRPr>
          </a:p>
        </p:txBody>
      </p:sp>
      <p:sp>
        <p:nvSpPr>
          <p:cNvPr id="69" name="文本占位符 25">
            <a:extLst>
              <a:ext uri="{FF2B5EF4-FFF2-40B4-BE49-F238E27FC236}">
                <a16:creationId id="{C82C9458-B6B6-17C1-AC7A-312851CDD312}"/>
              </a:ext>
            </a:extLst>
          </p:cNvPr>
          <p:cNvSpPr>
            <a:spLocks noGrp="true"/>
          </p:cNvSpPr>
          <p:nvPr>
            <p:ph type="body" sz="quarter" idx="18" hasCustomPrompt="true"/>
          </p:nvPr>
        </p:nvSpPr>
        <p:spPr>
          <a:xfrm>
            <a:off x="8340353" y="2275704"/>
            <a:ext cx="2376487" cy="669925"/>
          </a:xfrm>
        </p:spPr>
        <p:txBody>
          <a:bodyPr anchor="ctr">
            <a:normAutofit/>
          </a:bodyPr>
          <a:lstStyle>
            <a:lvl1pPr marL="0" indent="0" algn="ctr">
              <a:buNone/>
              <a:defRPr lang="zh-CN" altLang="en-US" sz="1800" b="true" kern="1200" dirty="false">
                <a:solidFill>
                  <a:srgbClr val="0A9A87"/>
                </a:solidFill>
                <a:effectLst/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</a:defRPr>
            </a:lvl1pPr>
          </a:lstStyle>
          <a:p>
            <a:pPr lvl="0"/>
            <a:r>
              <a:rPr lang="zh-CN" altLang="en-US" dirty="false"/>
              <a:t>子标题</a:t>
            </a:r>
            <a:r>
              <a:rPr lang="en-US" altLang="zh-CN" dirty="false"/>
              <a:t>3</a:t>
            </a:r>
            <a:endParaRPr lang="zh-CN" altLang="en-US" dirty="false"/>
          </a:p>
        </p:txBody>
      </p:sp>
      <p:sp>
        <p:nvSpPr>
          <p:cNvPr id="70" name="文本占位符 27">
            <a:extLst>
              <a:ext uri="{FF2B5EF4-FFF2-40B4-BE49-F238E27FC236}">
                <a16:creationId id="{E033FBDE-9096-F916-76FA-EE8F85F13457}"/>
              </a:ext>
            </a:extLst>
          </p:cNvPr>
          <p:cNvSpPr>
            <a:spLocks noGrp="true"/>
          </p:cNvSpPr>
          <p:nvPr>
            <p:ph type="body" sz="quarter" idx="19" hasCustomPrompt="true"/>
          </p:nvPr>
        </p:nvSpPr>
        <p:spPr>
          <a:xfrm>
            <a:off x="8340353" y="3096645"/>
            <a:ext cx="2376487" cy="2008190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lang="zh-CN" altLang="en-US" sz="1000" kern="1200" dirty="false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</a:defRPr>
            </a:lvl1pPr>
          </a:lstStyle>
          <a:p>
            <a:pPr marL="0" lvl="0" indent="0" algn="l" defTabSz="914400" rtl="false" eaLnBrk="true" latinLnBrk="false" hangingPunct="true">
              <a:lnSpc>
                <a:spcPct val="150000"/>
              </a:lnSpc>
              <a:spcBef>
                <a:spcPts val="1000"/>
              </a:spcBef>
              <a:buFont typeface="Arial" panose="020B0604020202090204" pitchFamily="34" charset="0"/>
              <a:buNone/>
            </a:pPr>
            <a:r>
              <a:rPr lang="zh-CN" altLang="en-US" dirty="false"/>
              <a:t>内容</a:t>
            </a:r>
            <a:r>
              <a:rPr lang="en-US" altLang="zh-CN" dirty="false"/>
              <a:t>3</a:t>
            </a:r>
            <a:endParaRPr lang="zh-CN" altLang="en-US" dirty="false"/>
          </a:p>
        </p:txBody>
      </p:sp>
    </p:spTree>
    <p:extLst>
      <p:ext uri="{BB962C8B-B14F-4D97-AF65-F5344CB8AC3E}">
        <p14:creationId val="2234669204"/>
      </p:ext>
    </p:extLst>
  </p:cSld>
  <p:clrMapOvr>
    <a:masterClrMapping/>
  </p:clrMapOvr>
</p:sldLayout>
</file>

<file path=ppt/slideLayouts/slideLayout21.xml><?xml version="1.0" encoding="utf-8"?>
<p:sldLayout xmlns:w="http://schemas.openxmlformats.org/wordprocessingml/2006/main" xmlns:a14="http://schemas.microsoft.com/office/drawing/2010/main" xmlns:p16="http://schemas.microsoft.com/office/powerpoint/2015/main" xmlns:wpc="http://schemas.microsoft.com/office/word/2010/wordprocessingCanvas" xmlns:wps="http://schemas.microsoft.com/office/word/2010/wordprocessingShape" xmlns:pvml="urn:schemas-microsoft-com:office:powerpoint" xmlns:psez="http://schemas.microsoft.com/office/powerpoint/2016/sectionzoom" xmlns:w10="urn:schemas-microsoft-com:office:word" xmlns:pic="http://schemas.openxmlformats.org/drawingml/2006/picture" xmlns:pic14="http://schemas.microsoft.com/office/drawing/2010/picture" xmlns:xvml="urn:schemas-microsoft-com:office:excel" xmlns:p159="http://schemas.microsoft.com/office/powerpoint/2015/09/main" xmlns:p184="http://schemas.microsoft.com/office/powerpoint/2018/4/main" xmlns:wp="http://schemas.openxmlformats.org/drawingml/2006/wordprocessingDrawing" xmlns:w16se="http://schemas.microsoft.com/office/word/2015/wordml/symex" xmlns:c="http://schemas.openxmlformats.org/drawingml/2006/chart" xmlns:a3d="http://schemas.microsoft.com/office/drawing/2017/model3d" xmlns:psuz="http://schemas.microsoft.com/office/powerpoint/2016/summaryzoom" xmlns:p173="http://schemas.microsoft.com/office/powerpoint/2017/3/main" xmlns:wp14="http://schemas.microsoft.com/office/word/2010/wordprocessingDrawing" xmlns:a16="http://schemas.microsoft.com/office/drawing/2014/main" xmlns:p14="http://schemas.microsoft.com/office/powerpoint/2010/main" xmlns:p="http://schemas.openxmlformats.org/presentationml/2006/main" xmlns:p202="http://schemas.microsoft.com/office/powerpoint/2020/02/main" xmlns:pslz="http://schemas.microsoft.com/office/powerpoint/2016/slidezoom" xmlns:w14="http://schemas.microsoft.com/office/word/2010/wordml" xmlns:w15="http://schemas.microsoft.com/office/word/2012/wordml" xmlns:v="urn:schemas-microsoft-com:vml" xmlns:a15="http://schemas.microsoft.com/office/drawing/2012/main" xmlns:r="http://schemas.openxmlformats.org/officeDocument/2006/relationships" xmlns:a="http://schemas.openxmlformats.org/drawingml/2006/main" xmlns:m="http://schemas.openxmlformats.org/officeDocument/2006/math" xmlns:o="urn:schemas-microsoft-com:office:office" xmlns:mc="http://schemas.openxmlformats.org/markup-compatibility/2006" xmlns:dgm="http://schemas.openxmlformats.org/drawingml/2006/diagram" xmlns:wpg="http://schemas.microsoft.com/office/word/2010/wordprocessingGroup" xmlns:we="http://schemas.microsoft.com/office/webextensions/webextension/2010/11" xmlns:p15="http://schemas.microsoft.com/office/powerpoint/2012/main" xmlns:cx="http://schemas.microsoft.com/office/drawing/2014/chartex" xmlns:p166="http://schemas.microsoft.com/office/powerpoint/2016/6/main" mc:Ignorable="a14 p16 wpc wps psez pic14 p159 p184 w16se a3d psuz p173 wp14 a16 p14 p202 pslz w14 w15 a15 wpg we p15 cx p166" preserve="true" userDrawn="true">
  <p:cSld name="内容33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文本占位符 24">
            <a:extLst>
              <a:ext uri="{FF2B5EF4-FFF2-40B4-BE49-F238E27FC236}">
                <a16:creationId id="{5A855A65-4774-32EE-93AB-1A6B164C8980}"/>
              </a:ext>
            </a:extLst>
          </p:cNvPr>
          <p:cNvSpPr>
            <a:spLocks noGrp="true"/>
          </p:cNvSpPr>
          <p:nvPr>
            <p:ph type="body" sz="quarter" idx="18" hasCustomPrompt="true"/>
          </p:nvPr>
        </p:nvSpPr>
        <p:spPr>
          <a:xfrm>
            <a:off x="550376" y="394737"/>
            <a:ext cx="10969625" cy="72390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lang="zh-CN" altLang="en-US" sz="3200" b="true" kern="1200" dirty="fals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zh-CN" altLang="en-US" dirty="false"/>
              <a:t>标题</a:t>
            </a:r>
          </a:p>
        </p:txBody>
      </p:sp>
      <p:grpSp>
        <p:nvGrpSpPr>
          <p:cNvPr id="2" name="b76a429b-286e-4a90-9833-51d92443fb7a">
            <a:extLst>
              <a:ext uri="{FF2B5EF4-FFF2-40B4-BE49-F238E27FC236}">
                <a16:creationId id="{4052A5E6-1086-BCE1-9F55-B4CCCD316522}"/>
              </a:ext>
            </a:extLst>
          </p:cNvPr>
          <p:cNvGrpSpPr>
            <a:grpSpLocks noChangeAspect="true"/>
          </p:cNvGrpSpPr>
          <p:nvPr userDrawn="true"/>
        </p:nvGrpSpPr>
        <p:grpSpPr>
          <a:xfrm>
            <a:off x="2409190" y="1392682"/>
            <a:ext cx="7373620" cy="3759128"/>
            <a:chOff x="2324795" y="2502653"/>
            <a:chExt cx="7373620" cy="3759128"/>
          </a:xfrm>
        </p:grpSpPr>
        <p:sp>
          <p:nvSpPr>
            <p:cNvPr id="13" name="Oval 2">
              <a:extLst>
                <a:ext uri="{FF2B5EF4-FFF2-40B4-BE49-F238E27FC236}">
                  <a16:creationId id="{8DCD6356-E7E6-7619-0E80-808163CE5DEA}"/>
                </a:ext>
              </a:extLst>
            </p:cNvPr>
            <p:cNvSpPr/>
            <p:nvPr userDrawn="true"/>
          </p:nvSpPr>
          <p:spPr>
            <a:xfrm>
              <a:off x="2324795" y="3356992"/>
              <a:ext cx="7373620" cy="1152128"/>
            </a:xfrm>
            <a:prstGeom prst="ellipse"/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solidFill>
                  <a:schemeClr val="tx1"/>
                </a:solidFill>
                <a:cs typeface="+mn-ea"/>
              </a:endParaRPr>
            </a:p>
          </p:txBody>
        </p:sp>
        <p:sp>
          <p:nvSpPr>
            <p:cNvPr id="14" name="Oval 3">
              <a:extLst>
                <a:ext uri="{FF2B5EF4-FFF2-40B4-BE49-F238E27FC236}">
                  <a16:creationId id="{16A28067-115A-FDBE-E980-A3BA0D6C09BE}"/>
                </a:ext>
              </a:extLst>
            </p:cNvPr>
            <p:cNvSpPr/>
            <p:nvPr userDrawn="true"/>
          </p:nvSpPr>
          <p:spPr>
            <a:xfrm>
              <a:off x="3719736" y="3573016"/>
              <a:ext cx="4608512" cy="720080"/>
            </a:xfrm>
            <a:prstGeom prst="ellipse"/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false" eaLnBrk="true" latinLnBrk="false" hangingPunct="true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solidFill>
                  <a:schemeClr val="tx1"/>
                </a:solidFill>
                <a:cs typeface="+mn-ea"/>
              </a:endParaRPr>
            </a:p>
          </p:txBody>
        </p:sp>
        <p:grpSp>
          <p:nvGrpSpPr>
            <p:cNvPr id="20" name="组合 19">
              <a:extLst>
                <a:ext uri="{FF2B5EF4-FFF2-40B4-BE49-F238E27FC236}">
                  <a16:creationId id="{19D94BF6-16D6-29BE-9014-5F71DC77DE09}"/>
                </a:ext>
              </a:extLst>
            </p:cNvPr>
            <p:cNvGrpSpPr/>
            <p:nvPr userDrawn="true"/>
          </p:nvGrpSpPr>
          <p:grpSpPr>
            <a:xfrm>
              <a:off x="3091695" y="3148086"/>
              <a:ext cx="678518" cy="678518"/>
              <a:chOff x="3692158" y="3296617"/>
              <a:chExt cx="678518" cy="678518"/>
            </a:xfrm>
          </p:grpSpPr>
          <p:sp>
            <p:nvSpPr>
              <p:cNvPr id="46" name="Teardrop 25">
                <a:extLst>
                  <a:ext uri="{FF2B5EF4-FFF2-40B4-BE49-F238E27FC236}">
                    <a16:creationId id="{09101B17-AE20-5A01-42BE-C0964D058CC4}"/>
                  </a:ext>
                </a:extLst>
              </p:cNvPr>
              <p:cNvSpPr/>
              <p:nvPr userDrawn="true"/>
            </p:nvSpPr>
            <p:spPr>
              <a:xfrm rot="8100000">
                <a:off x="3692158" y="3296617"/>
                <a:ext cx="678518" cy="678518"/>
              </a:xfrm>
              <a:prstGeom prst="teardrop">
                <a:avLst>
                  <a:gd name="adj" fmla="val 133968"/>
                </a:avLst>
              </a:prstGeom>
              <a:solidFill>
                <a:srgbClr val="004C41"/>
              </a:solidFill>
              <a:ln>
                <a:noFill/>
              </a:ln>
              <a:effectLst>
                <a:outerShdw blurRad="63500" algn="ctr" rotWithShape="false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false" eaLnBrk="true" latinLnBrk="false" hangingPunct="true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false" eaLnBrk="true" latinLnBrk="false" hangingPunct="true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false" eaLnBrk="true" latinLnBrk="false" hangingPunct="true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false" eaLnBrk="true" latinLnBrk="false" hangingPunct="true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false" eaLnBrk="true" latinLnBrk="false" hangingPunct="true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false" eaLnBrk="true" latinLnBrk="false" hangingPunct="true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false" eaLnBrk="true" latinLnBrk="false" hangingPunct="true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false" eaLnBrk="true" latinLnBrk="false" hangingPunct="true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false" eaLnBrk="true" latinLnBrk="false" hangingPunct="true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</a:endParaRPr>
              </a:p>
            </p:txBody>
          </p:sp>
          <p:sp>
            <p:nvSpPr>
              <p:cNvPr id="47" name="Freeform 428">
                <a:extLst>
                  <a:ext uri="{FF2B5EF4-FFF2-40B4-BE49-F238E27FC236}">
                    <a16:creationId id="{FD60361E-F190-DA72-231E-C9A6EEBAF125}"/>
                  </a:ext>
                </a:extLst>
              </p:cNvPr>
              <p:cNvSpPr/>
              <p:nvPr userDrawn="true"/>
            </p:nvSpPr>
            <p:spPr bwMode="auto">
              <a:xfrm>
                <a:off x="3841271" y="3455420"/>
                <a:ext cx="380293" cy="366291"/>
              </a:xfrm>
              <a:custGeom>
                <a:gdLst>
                  <a:gd name="connsiteX0" fmla="*/ 297615 w 597921"/>
                  <a:gd name="connsiteY0" fmla="*/ 96957 h 598324"/>
                  <a:gd name="connsiteX1" fmla="*/ 323434 w 597921"/>
                  <a:gd name="connsiteY1" fmla="*/ 122740 h 598324"/>
                  <a:gd name="connsiteX2" fmla="*/ 323434 w 597921"/>
                  <a:gd name="connsiteY2" fmla="*/ 289852 h 598324"/>
                  <a:gd name="connsiteX3" fmla="*/ 462572 w 597921"/>
                  <a:gd name="connsiteY3" fmla="*/ 289852 h 598324"/>
                  <a:gd name="connsiteX4" fmla="*/ 487913 w 597921"/>
                  <a:gd name="connsiteY4" fmla="*/ 315157 h 598324"/>
                  <a:gd name="connsiteX5" fmla="*/ 462572 w 597921"/>
                  <a:gd name="connsiteY5" fmla="*/ 340463 h 598324"/>
                  <a:gd name="connsiteX6" fmla="*/ 297615 w 597921"/>
                  <a:gd name="connsiteY6" fmla="*/ 340463 h 598324"/>
                  <a:gd name="connsiteX7" fmla="*/ 272274 w 597921"/>
                  <a:gd name="connsiteY7" fmla="*/ 315157 h 598324"/>
                  <a:gd name="connsiteX8" fmla="*/ 272274 w 597921"/>
                  <a:gd name="connsiteY8" fmla="*/ 122740 h 598324"/>
                  <a:gd name="connsiteX9" fmla="*/ 297615 w 597921"/>
                  <a:gd name="connsiteY9" fmla="*/ 96957 h 598324"/>
                  <a:gd name="connsiteX10" fmla="*/ 298127 w 597921"/>
                  <a:gd name="connsiteY10" fmla="*/ 0 h 598324"/>
                  <a:gd name="connsiteX11" fmla="*/ 597921 w 597921"/>
                  <a:gd name="connsiteY11" fmla="*/ 299401 h 598324"/>
                  <a:gd name="connsiteX12" fmla="*/ 298127 w 597921"/>
                  <a:gd name="connsiteY12" fmla="*/ 598324 h 598324"/>
                  <a:gd name="connsiteX13" fmla="*/ 35150 w 597921"/>
                  <a:gd name="connsiteY13" fmla="*/ 442177 h 598324"/>
                  <a:gd name="connsiteX14" fmla="*/ 34194 w 597921"/>
                  <a:gd name="connsiteY14" fmla="*/ 432149 h 598324"/>
                  <a:gd name="connsiteX15" fmla="*/ 40410 w 597921"/>
                  <a:gd name="connsiteY15" fmla="*/ 424509 h 598324"/>
                  <a:gd name="connsiteX16" fmla="*/ 74836 w 597921"/>
                  <a:gd name="connsiteY16" fmla="*/ 407796 h 598324"/>
                  <a:gd name="connsiteX17" fmla="*/ 91571 w 597921"/>
                  <a:gd name="connsiteY17" fmla="*/ 413049 h 598324"/>
                  <a:gd name="connsiteX18" fmla="*/ 298127 w 597921"/>
                  <a:gd name="connsiteY18" fmla="*/ 534815 h 598324"/>
                  <a:gd name="connsiteX19" fmla="*/ 534328 w 597921"/>
                  <a:gd name="connsiteY19" fmla="*/ 299401 h 598324"/>
                  <a:gd name="connsiteX20" fmla="*/ 298127 w 597921"/>
                  <a:gd name="connsiteY20" fmla="*/ 63509 h 598324"/>
                  <a:gd name="connsiteX21" fmla="*/ 145123 w 597921"/>
                  <a:gd name="connsiteY21" fmla="*/ 120333 h 598324"/>
                  <a:gd name="connsiteX22" fmla="*/ 200587 w 597921"/>
                  <a:gd name="connsiteY22" fmla="*/ 142299 h 598324"/>
                  <a:gd name="connsiteX23" fmla="*/ 208237 w 597921"/>
                  <a:gd name="connsiteY23" fmla="*/ 152327 h 598324"/>
                  <a:gd name="connsiteX24" fmla="*/ 203456 w 597921"/>
                  <a:gd name="connsiteY24" fmla="*/ 164265 h 598324"/>
                  <a:gd name="connsiteX25" fmla="*/ 48060 w 597921"/>
                  <a:gd name="connsiteY25" fmla="*/ 285553 h 598324"/>
                  <a:gd name="connsiteX26" fmla="*/ 35150 w 597921"/>
                  <a:gd name="connsiteY26" fmla="*/ 287463 h 598324"/>
                  <a:gd name="connsiteX27" fmla="*/ 27500 w 597921"/>
                  <a:gd name="connsiteY27" fmla="*/ 277435 h 598324"/>
                  <a:gd name="connsiteX28" fmla="*/ 246 w 597921"/>
                  <a:gd name="connsiteY28" fmla="*/ 82132 h 598324"/>
                  <a:gd name="connsiteX29" fmla="*/ 4550 w 597921"/>
                  <a:gd name="connsiteY29" fmla="*/ 70194 h 598324"/>
                  <a:gd name="connsiteX30" fmla="*/ 17459 w 597921"/>
                  <a:gd name="connsiteY30" fmla="*/ 68762 h 598324"/>
                  <a:gd name="connsiteX31" fmla="*/ 80574 w 597921"/>
                  <a:gd name="connsiteY31" fmla="*/ 94070 h 598324"/>
                  <a:gd name="connsiteX32" fmla="*/ 298127 w 597921"/>
                  <a:gd name="connsiteY32" fmla="*/ 0 h 59832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597921" h="598324">
                    <a:moveTo>
                      <a:pt x="297615" y="96957"/>
                    </a:moveTo>
                    <a:cubicBezTo>
                      <a:pt x="311959" y="96957"/>
                      <a:pt x="323434" y="108416"/>
                      <a:pt x="323434" y="122740"/>
                    </a:cubicBezTo>
                    <a:lnTo>
                      <a:pt x="323434" y="289852"/>
                    </a:lnTo>
                    <a:lnTo>
                      <a:pt x="462572" y="289852"/>
                    </a:lnTo>
                    <a:cubicBezTo>
                      <a:pt x="476438" y="289852"/>
                      <a:pt x="487913" y="301311"/>
                      <a:pt x="487913" y="315157"/>
                    </a:cubicBezTo>
                    <a:cubicBezTo>
                      <a:pt x="487913" y="329004"/>
                      <a:pt x="476438" y="340463"/>
                      <a:pt x="462572" y="340463"/>
                    </a:cubicBezTo>
                    <a:lnTo>
                      <a:pt x="297615" y="340463"/>
                    </a:lnTo>
                    <a:cubicBezTo>
                      <a:pt x="283749" y="340463"/>
                      <a:pt x="272274" y="329004"/>
                      <a:pt x="272274" y="315157"/>
                    </a:cubicBezTo>
                    <a:lnTo>
                      <a:pt x="272274" y="122740"/>
                    </a:lnTo>
                    <a:cubicBezTo>
                      <a:pt x="272274" y="108416"/>
                      <a:pt x="283749" y="96957"/>
                      <a:pt x="297615" y="96957"/>
                    </a:cubicBezTo>
                    <a:close/>
                    <a:moveTo>
                      <a:pt x="298127" y="0"/>
                    </a:moveTo>
                    <a:cubicBezTo>
                      <a:pt x="463564" y="0"/>
                      <a:pt x="597921" y="134181"/>
                      <a:pt x="597921" y="299401"/>
                    </a:cubicBezTo>
                    <a:cubicBezTo>
                      <a:pt x="597921" y="464143"/>
                      <a:pt x="463564" y="598324"/>
                      <a:pt x="298127" y="598324"/>
                    </a:cubicBezTo>
                    <a:cubicBezTo>
                      <a:pt x="188155" y="598324"/>
                      <a:pt x="87268" y="538635"/>
                      <a:pt x="35150" y="442177"/>
                    </a:cubicBezTo>
                    <a:cubicBezTo>
                      <a:pt x="33238" y="438835"/>
                      <a:pt x="32760" y="435492"/>
                      <a:pt x="34194" y="432149"/>
                    </a:cubicBezTo>
                    <a:cubicBezTo>
                      <a:pt x="35150" y="428807"/>
                      <a:pt x="37541" y="425942"/>
                      <a:pt x="40410" y="424509"/>
                    </a:cubicBezTo>
                    <a:lnTo>
                      <a:pt x="74836" y="407796"/>
                    </a:lnTo>
                    <a:cubicBezTo>
                      <a:pt x="81052" y="404931"/>
                      <a:pt x="88702" y="407319"/>
                      <a:pt x="91571" y="413049"/>
                    </a:cubicBezTo>
                    <a:cubicBezTo>
                      <a:pt x="133169" y="488018"/>
                      <a:pt x="212540" y="534815"/>
                      <a:pt x="298127" y="534815"/>
                    </a:cubicBezTo>
                    <a:cubicBezTo>
                      <a:pt x="428181" y="534815"/>
                      <a:pt x="534328" y="429284"/>
                      <a:pt x="534328" y="299401"/>
                    </a:cubicBezTo>
                    <a:cubicBezTo>
                      <a:pt x="534328" y="169517"/>
                      <a:pt x="428181" y="63509"/>
                      <a:pt x="298127" y="63509"/>
                    </a:cubicBezTo>
                    <a:cubicBezTo>
                      <a:pt x="242185" y="63509"/>
                      <a:pt x="187677" y="83565"/>
                      <a:pt x="145123" y="120333"/>
                    </a:cubicBezTo>
                    <a:lnTo>
                      <a:pt x="200587" y="142299"/>
                    </a:lnTo>
                    <a:cubicBezTo>
                      <a:pt x="204890" y="144209"/>
                      <a:pt x="207759" y="148029"/>
                      <a:pt x="208237" y="152327"/>
                    </a:cubicBezTo>
                    <a:cubicBezTo>
                      <a:pt x="208715" y="157102"/>
                      <a:pt x="207281" y="161399"/>
                      <a:pt x="203456" y="164265"/>
                    </a:cubicBezTo>
                    <a:lnTo>
                      <a:pt x="48060" y="285553"/>
                    </a:lnTo>
                    <a:cubicBezTo>
                      <a:pt x="44235" y="288418"/>
                      <a:pt x="39454" y="289373"/>
                      <a:pt x="35150" y="287463"/>
                    </a:cubicBezTo>
                    <a:cubicBezTo>
                      <a:pt x="31325" y="285553"/>
                      <a:pt x="27978" y="281733"/>
                      <a:pt x="27500" y="277435"/>
                    </a:cubicBezTo>
                    <a:lnTo>
                      <a:pt x="246" y="82132"/>
                    </a:lnTo>
                    <a:cubicBezTo>
                      <a:pt x="-710" y="77835"/>
                      <a:pt x="1203" y="73060"/>
                      <a:pt x="4550" y="70194"/>
                    </a:cubicBezTo>
                    <a:cubicBezTo>
                      <a:pt x="8375" y="67807"/>
                      <a:pt x="13156" y="66852"/>
                      <a:pt x="17459" y="68762"/>
                    </a:cubicBezTo>
                    <a:lnTo>
                      <a:pt x="80574" y="94070"/>
                    </a:lnTo>
                    <a:cubicBezTo>
                      <a:pt x="137472" y="33426"/>
                      <a:pt x="214931" y="0"/>
                      <a:pt x="29812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false" eaLnBrk="true" latinLnBrk="false" hangingPunct="true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false" eaLnBrk="true" latinLnBrk="false" hangingPunct="true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false" eaLnBrk="true" latinLnBrk="false" hangingPunct="true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false" eaLnBrk="true" latinLnBrk="false" hangingPunct="true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false" eaLnBrk="true" latinLnBrk="false" hangingPunct="true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false" eaLnBrk="true" latinLnBrk="false" hangingPunct="true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false" eaLnBrk="true" latinLnBrk="false" hangingPunct="true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false" eaLnBrk="true" latinLnBrk="false" hangingPunct="true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false" eaLnBrk="true" latinLnBrk="false" hangingPunct="true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</a:endParaRPr>
              </a:p>
            </p:txBody>
          </p:sp>
        </p:grpSp>
        <p:grpSp>
          <p:nvGrpSpPr>
            <p:cNvPr id="25" name="组合 24">
              <a:extLst>
                <a:ext uri="{FF2B5EF4-FFF2-40B4-BE49-F238E27FC236}">
                  <a16:creationId id="{F2942386-EF69-65C1-5798-B4112828EB47}"/>
                </a:ext>
              </a:extLst>
            </p:cNvPr>
            <p:cNvGrpSpPr/>
            <p:nvPr userDrawn="true"/>
          </p:nvGrpSpPr>
          <p:grpSpPr>
            <a:xfrm>
              <a:off x="8587449" y="3054659"/>
              <a:ext cx="678518" cy="678518"/>
              <a:chOff x="8300670" y="3054660"/>
              <a:chExt cx="678518" cy="678518"/>
            </a:xfrm>
          </p:grpSpPr>
          <p:sp>
            <p:nvSpPr>
              <p:cNvPr id="44" name="Teardrop 23">
                <a:extLst>
                  <a:ext uri="{FF2B5EF4-FFF2-40B4-BE49-F238E27FC236}">
                    <a16:creationId id="{CA9D9617-994E-7667-0AE9-FA304FDCDEFF}"/>
                  </a:ext>
                </a:extLst>
              </p:cNvPr>
              <p:cNvSpPr/>
              <p:nvPr userDrawn="true"/>
            </p:nvSpPr>
            <p:spPr>
              <a:xfrm rot="8100000">
                <a:off x="8300670" y="3054660"/>
                <a:ext cx="678518" cy="678518"/>
              </a:xfrm>
              <a:prstGeom prst="teardrop">
                <a:avLst>
                  <a:gd name="adj" fmla="val 133968"/>
                </a:avLst>
              </a:prstGeom>
              <a:solidFill>
                <a:srgbClr val="004C41"/>
              </a:solidFill>
              <a:ln>
                <a:noFill/>
              </a:ln>
              <a:effectLst>
                <a:outerShdw blurRad="63500" algn="ctr" rotWithShape="false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false" eaLnBrk="true" latinLnBrk="false" hangingPunct="true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false" eaLnBrk="true" latinLnBrk="false" hangingPunct="true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false" eaLnBrk="true" latinLnBrk="false" hangingPunct="true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false" eaLnBrk="true" latinLnBrk="false" hangingPunct="true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false" eaLnBrk="true" latinLnBrk="false" hangingPunct="true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false" eaLnBrk="true" latinLnBrk="false" hangingPunct="true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false" eaLnBrk="true" latinLnBrk="false" hangingPunct="true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false" eaLnBrk="true" latinLnBrk="false" hangingPunct="true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false" eaLnBrk="true" latinLnBrk="false" hangingPunct="true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</a:endParaRPr>
              </a:p>
            </p:txBody>
          </p:sp>
          <p:sp>
            <p:nvSpPr>
              <p:cNvPr id="45" name="Freeform 70">
                <a:extLst>
                  <a:ext uri="{FF2B5EF4-FFF2-40B4-BE49-F238E27FC236}">
                    <a16:creationId id="{9E3A8D8C-84D4-8BF0-70BC-93EBE2BA7D91}"/>
                  </a:ext>
                </a:extLst>
              </p:cNvPr>
              <p:cNvSpPr/>
              <p:nvPr userDrawn="true"/>
            </p:nvSpPr>
            <p:spPr bwMode="auto">
              <a:xfrm>
                <a:off x="8449783" y="3195533"/>
                <a:ext cx="380293" cy="366291"/>
              </a:xfrm>
              <a:custGeom>
                <a:gdLst>
                  <a:gd name="T0" fmla="*/ 4096 w 6827"/>
                  <a:gd name="T1" fmla="*/ 4551 h 6827"/>
                  <a:gd name="T2" fmla="*/ 6258 w 6827"/>
                  <a:gd name="T3" fmla="*/ 4096 h 6827"/>
                  <a:gd name="T4" fmla="*/ 2348 w 6827"/>
                  <a:gd name="T5" fmla="*/ 4911 h 6827"/>
                  <a:gd name="T6" fmla="*/ 569 w 6827"/>
                  <a:gd name="T7" fmla="*/ 4551 h 6827"/>
                  <a:gd name="T8" fmla="*/ 569 w 6827"/>
                  <a:gd name="T9" fmla="*/ 3982 h 6827"/>
                  <a:gd name="T10" fmla="*/ 1707 w 6827"/>
                  <a:gd name="T11" fmla="*/ 2503 h 6827"/>
                  <a:gd name="T12" fmla="*/ 3868 w 6827"/>
                  <a:gd name="T13" fmla="*/ 2731 h 6827"/>
                  <a:gd name="T14" fmla="*/ 5827 w 6827"/>
                  <a:gd name="T15" fmla="*/ 2004 h 6827"/>
                  <a:gd name="T16" fmla="*/ 6258 w 6827"/>
                  <a:gd name="T17" fmla="*/ 1820 h 6827"/>
                  <a:gd name="T18" fmla="*/ 4779 w 6827"/>
                  <a:gd name="T19" fmla="*/ 0 h 6827"/>
                  <a:gd name="T20" fmla="*/ 2854 w 6827"/>
                  <a:gd name="T21" fmla="*/ 2381 h 6827"/>
                  <a:gd name="T22" fmla="*/ 1239 w 6827"/>
                  <a:gd name="T23" fmla="*/ 2257 h 6827"/>
                  <a:gd name="T24" fmla="*/ 569 w 6827"/>
                  <a:gd name="T25" fmla="*/ 2844 h 6827"/>
                  <a:gd name="T26" fmla="*/ 569 w 6827"/>
                  <a:gd name="T27" fmla="*/ 2276 h 6827"/>
                  <a:gd name="T28" fmla="*/ 569 w 6827"/>
                  <a:gd name="T29" fmla="*/ 1707 h 6827"/>
                  <a:gd name="T30" fmla="*/ 569 w 6827"/>
                  <a:gd name="T31" fmla="*/ 1138 h 6827"/>
                  <a:gd name="T32" fmla="*/ 569 w 6827"/>
                  <a:gd name="T33" fmla="*/ 569 h 6827"/>
                  <a:gd name="T34" fmla="*/ 341 w 6827"/>
                  <a:gd name="T35" fmla="*/ 0 h 6827"/>
                  <a:gd name="T36" fmla="*/ 114 w 6827"/>
                  <a:gd name="T37" fmla="*/ 569 h 6827"/>
                  <a:gd name="T38" fmla="*/ 114 w 6827"/>
                  <a:gd name="T39" fmla="*/ 1138 h 6827"/>
                  <a:gd name="T40" fmla="*/ 114 w 6827"/>
                  <a:gd name="T41" fmla="*/ 1707 h 6827"/>
                  <a:gd name="T42" fmla="*/ 114 w 6827"/>
                  <a:gd name="T43" fmla="*/ 2276 h 6827"/>
                  <a:gd name="T44" fmla="*/ 114 w 6827"/>
                  <a:gd name="T45" fmla="*/ 2844 h 6827"/>
                  <a:gd name="T46" fmla="*/ 114 w 6827"/>
                  <a:gd name="T47" fmla="*/ 3413 h 6827"/>
                  <a:gd name="T48" fmla="*/ 114 w 6827"/>
                  <a:gd name="T49" fmla="*/ 3982 h 6827"/>
                  <a:gd name="T50" fmla="*/ 114 w 6827"/>
                  <a:gd name="T51" fmla="*/ 4551 h 6827"/>
                  <a:gd name="T52" fmla="*/ 114 w 6827"/>
                  <a:gd name="T53" fmla="*/ 5120 h 6827"/>
                  <a:gd name="T54" fmla="*/ 114 w 6827"/>
                  <a:gd name="T55" fmla="*/ 5689 h 6827"/>
                  <a:gd name="T56" fmla="*/ 114 w 6827"/>
                  <a:gd name="T57" fmla="*/ 6258 h 6827"/>
                  <a:gd name="T58" fmla="*/ 683 w 6827"/>
                  <a:gd name="T59" fmla="*/ 6713 h 6827"/>
                  <a:gd name="T60" fmla="*/ 1252 w 6827"/>
                  <a:gd name="T61" fmla="*/ 6713 h 6827"/>
                  <a:gd name="T62" fmla="*/ 1820 w 6827"/>
                  <a:gd name="T63" fmla="*/ 6713 h 6827"/>
                  <a:gd name="T64" fmla="*/ 2389 w 6827"/>
                  <a:gd name="T65" fmla="*/ 6713 h 6827"/>
                  <a:gd name="T66" fmla="*/ 2958 w 6827"/>
                  <a:gd name="T67" fmla="*/ 6713 h 6827"/>
                  <a:gd name="T68" fmla="*/ 3527 w 6827"/>
                  <a:gd name="T69" fmla="*/ 6713 h 6827"/>
                  <a:gd name="T70" fmla="*/ 4096 w 6827"/>
                  <a:gd name="T71" fmla="*/ 6713 h 6827"/>
                  <a:gd name="T72" fmla="*/ 4665 w 6827"/>
                  <a:gd name="T73" fmla="*/ 6713 h 6827"/>
                  <a:gd name="T74" fmla="*/ 5234 w 6827"/>
                  <a:gd name="T75" fmla="*/ 6713 h 6827"/>
                  <a:gd name="T76" fmla="*/ 5803 w 6827"/>
                  <a:gd name="T77" fmla="*/ 6713 h 6827"/>
                  <a:gd name="T78" fmla="*/ 6371 w 6827"/>
                  <a:gd name="T79" fmla="*/ 6713 h 6827"/>
                  <a:gd name="T80" fmla="*/ 6827 w 6827"/>
                  <a:gd name="T81" fmla="*/ 6485 h 6827"/>
                  <a:gd name="T82" fmla="*/ 6371 w 6827"/>
                  <a:gd name="T83" fmla="*/ 6258 h 6827"/>
                  <a:gd name="T84" fmla="*/ 5803 w 6827"/>
                  <a:gd name="T85" fmla="*/ 6258 h 6827"/>
                  <a:gd name="T86" fmla="*/ 5234 w 6827"/>
                  <a:gd name="T87" fmla="*/ 6258 h 6827"/>
                  <a:gd name="T88" fmla="*/ 4665 w 6827"/>
                  <a:gd name="T89" fmla="*/ 6258 h 6827"/>
                  <a:gd name="T90" fmla="*/ 4096 w 6827"/>
                  <a:gd name="T91" fmla="*/ 6258 h 6827"/>
                  <a:gd name="T92" fmla="*/ 3527 w 6827"/>
                  <a:gd name="T93" fmla="*/ 6258 h 6827"/>
                  <a:gd name="T94" fmla="*/ 2958 w 6827"/>
                  <a:gd name="T95" fmla="*/ 6258 h 6827"/>
                  <a:gd name="T96" fmla="*/ 2389 w 6827"/>
                  <a:gd name="T97" fmla="*/ 6258 h 6827"/>
                  <a:gd name="T98" fmla="*/ 1820 w 6827"/>
                  <a:gd name="T99" fmla="*/ 6258 h 6827"/>
                  <a:gd name="T100" fmla="*/ 1252 w 6827"/>
                  <a:gd name="T101" fmla="*/ 6258 h 6827"/>
                  <a:gd name="T102" fmla="*/ 683 w 6827"/>
                  <a:gd name="T103" fmla="*/ 6258 h 68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827" h="6827">
                    <a:moveTo>
                      <a:pt x="1263" y="5234"/>
                    </a:moveTo>
                    <a:cubicBezTo>
                      <a:pt x="1316" y="5493"/>
                      <a:pt x="1546" y="5689"/>
                      <a:pt x="1820" y="5689"/>
                    </a:cubicBezTo>
                    <a:cubicBezTo>
                      <a:pt x="2114" y="5689"/>
                      <a:pt x="2354" y="5464"/>
                      <a:pt x="2383" y="5178"/>
                    </a:cubicBezTo>
                    <a:lnTo>
                      <a:pt x="3568" y="4191"/>
                    </a:lnTo>
                    <a:cubicBezTo>
                      <a:pt x="3652" y="4401"/>
                      <a:pt x="3856" y="4551"/>
                      <a:pt x="4096" y="4551"/>
                    </a:cubicBezTo>
                    <a:cubicBezTo>
                      <a:pt x="4348" y="4551"/>
                      <a:pt x="4560" y="4385"/>
                      <a:pt x="4635" y="4157"/>
                    </a:cubicBezTo>
                    <a:lnTo>
                      <a:pt x="5696" y="4736"/>
                    </a:lnTo>
                    <a:cubicBezTo>
                      <a:pt x="5732" y="5016"/>
                      <a:pt x="5969" y="5234"/>
                      <a:pt x="6258" y="5234"/>
                    </a:cubicBezTo>
                    <a:cubicBezTo>
                      <a:pt x="6571" y="5234"/>
                      <a:pt x="6827" y="4979"/>
                      <a:pt x="6827" y="4665"/>
                    </a:cubicBezTo>
                    <a:cubicBezTo>
                      <a:pt x="6827" y="4351"/>
                      <a:pt x="6571" y="4096"/>
                      <a:pt x="6258" y="4096"/>
                    </a:cubicBezTo>
                    <a:cubicBezTo>
                      <a:pt x="6006" y="4096"/>
                      <a:pt x="5794" y="4262"/>
                      <a:pt x="5719" y="4490"/>
                    </a:cubicBezTo>
                    <a:lnTo>
                      <a:pt x="4658" y="3911"/>
                    </a:lnTo>
                    <a:cubicBezTo>
                      <a:pt x="4622" y="3631"/>
                      <a:pt x="4385" y="3413"/>
                      <a:pt x="4096" y="3413"/>
                    </a:cubicBezTo>
                    <a:cubicBezTo>
                      <a:pt x="3802" y="3413"/>
                      <a:pt x="3563" y="3638"/>
                      <a:pt x="3533" y="3924"/>
                    </a:cubicBezTo>
                    <a:lnTo>
                      <a:pt x="2348" y="4911"/>
                    </a:lnTo>
                    <a:cubicBezTo>
                      <a:pt x="2265" y="4701"/>
                      <a:pt x="2060" y="4551"/>
                      <a:pt x="1820" y="4551"/>
                    </a:cubicBezTo>
                    <a:cubicBezTo>
                      <a:pt x="1546" y="4551"/>
                      <a:pt x="1316" y="4747"/>
                      <a:pt x="1263" y="5006"/>
                    </a:cubicBezTo>
                    <a:lnTo>
                      <a:pt x="455" y="5006"/>
                    </a:lnTo>
                    <a:lnTo>
                      <a:pt x="455" y="4551"/>
                    </a:lnTo>
                    <a:lnTo>
                      <a:pt x="569" y="4551"/>
                    </a:lnTo>
                    <a:cubicBezTo>
                      <a:pt x="632" y="4551"/>
                      <a:pt x="683" y="4500"/>
                      <a:pt x="683" y="4437"/>
                    </a:cubicBezTo>
                    <a:cubicBezTo>
                      <a:pt x="683" y="4374"/>
                      <a:pt x="632" y="4324"/>
                      <a:pt x="569" y="4324"/>
                    </a:cubicBezTo>
                    <a:lnTo>
                      <a:pt x="455" y="4324"/>
                    </a:lnTo>
                    <a:lnTo>
                      <a:pt x="455" y="3982"/>
                    </a:lnTo>
                    <a:lnTo>
                      <a:pt x="569" y="3982"/>
                    </a:lnTo>
                    <a:cubicBezTo>
                      <a:pt x="632" y="3982"/>
                      <a:pt x="683" y="3931"/>
                      <a:pt x="683" y="3868"/>
                    </a:cubicBezTo>
                    <a:cubicBezTo>
                      <a:pt x="683" y="3806"/>
                      <a:pt x="632" y="3755"/>
                      <a:pt x="569" y="3755"/>
                    </a:cubicBezTo>
                    <a:lnTo>
                      <a:pt x="480" y="3755"/>
                    </a:lnTo>
                    <a:lnTo>
                      <a:pt x="1407" y="2416"/>
                    </a:lnTo>
                    <a:cubicBezTo>
                      <a:pt x="1494" y="2470"/>
                      <a:pt x="1596" y="2503"/>
                      <a:pt x="1707" y="2503"/>
                    </a:cubicBezTo>
                    <a:cubicBezTo>
                      <a:pt x="1888" y="2503"/>
                      <a:pt x="2048" y="2416"/>
                      <a:pt x="2152" y="2284"/>
                    </a:cubicBezTo>
                    <a:lnTo>
                      <a:pt x="2752" y="2584"/>
                    </a:lnTo>
                    <a:cubicBezTo>
                      <a:pt x="2740" y="2631"/>
                      <a:pt x="2731" y="2680"/>
                      <a:pt x="2731" y="2731"/>
                    </a:cubicBezTo>
                    <a:cubicBezTo>
                      <a:pt x="2731" y="3044"/>
                      <a:pt x="2986" y="3300"/>
                      <a:pt x="3300" y="3300"/>
                    </a:cubicBezTo>
                    <a:cubicBezTo>
                      <a:pt x="3613" y="3300"/>
                      <a:pt x="3868" y="3044"/>
                      <a:pt x="3868" y="2731"/>
                    </a:cubicBezTo>
                    <a:cubicBezTo>
                      <a:pt x="3868" y="2608"/>
                      <a:pt x="3829" y="2496"/>
                      <a:pt x="3763" y="2403"/>
                    </a:cubicBezTo>
                    <a:lnTo>
                      <a:pt x="4488" y="1055"/>
                    </a:lnTo>
                    <a:cubicBezTo>
                      <a:pt x="4574" y="1107"/>
                      <a:pt x="4672" y="1138"/>
                      <a:pt x="4779" y="1138"/>
                    </a:cubicBezTo>
                    <a:cubicBezTo>
                      <a:pt x="4891" y="1138"/>
                      <a:pt x="4995" y="1104"/>
                      <a:pt x="5083" y="1048"/>
                    </a:cubicBezTo>
                    <a:lnTo>
                      <a:pt x="5827" y="2004"/>
                    </a:lnTo>
                    <a:cubicBezTo>
                      <a:pt x="5829" y="2007"/>
                      <a:pt x="5833" y="2009"/>
                      <a:pt x="5836" y="2011"/>
                    </a:cubicBezTo>
                    <a:cubicBezTo>
                      <a:pt x="5745" y="2112"/>
                      <a:pt x="5689" y="2244"/>
                      <a:pt x="5689" y="2389"/>
                    </a:cubicBezTo>
                    <a:cubicBezTo>
                      <a:pt x="5689" y="2703"/>
                      <a:pt x="5944" y="2958"/>
                      <a:pt x="6258" y="2958"/>
                    </a:cubicBezTo>
                    <a:cubicBezTo>
                      <a:pt x="6571" y="2958"/>
                      <a:pt x="6827" y="2703"/>
                      <a:pt x="6827" y="2389"/>
                    </a:cubicBezTo>
                    <a:cubicBezTo>
                      <a:pt x="6827" y="2076"/>
                      <a:pt x="6571" y="1820"/>
                      <a:pt x="6258" y="1820"/>
                    </a:cubicBezTo>
                    <a:cubicBezTo>
                      <a:pt x="6170" y="1820"/>
                      <a:pt x="6087" y="1842"/>
                      <a:pt x="6013" y="1878"/>
                    </a:cubicBezTo>
                    <a:cubicBezTo>
                      <a:pt x="6010" y="1874"/>
                      <a:pt x="6010" y="1869"/>
                      <a:pt x="6006" y="1864"/>
                    </a:cubicBezTo>
                    <a:lnTo>
                      <a:pt x="5248" y="890"/>
                    </a:lnTo>
                    <a:cubicBezTo>
                      <a:pt x="5311" y="798"/>
                      <a:pt x="5348" y="688"/>
                      <a:pt x="5348" y="569"/>
                    </a:cubicBezTo>
                    <a:cubicBezTo>
                      <a:pt x="5348" y="255"/>
                      <a:pt x="5092" y="0"/>
                      <a:pt x="4779" y="0"/>
                    </a:cubicBezTo>
                    <a:cubicBezTo>
                      <a:pt x="4465" y="0"/>
                      <a:pt x="4210" y="255"/>
                      <a:pt x="4210" y="569"/>
                    </a:cubicBezTo>
                    <a:cubicBezTo>
                      <a:pt x="4210" y="691"/>
                      <a:pt x="4249" y="804"/>
                      <a:pt x="4315" y="897"/>
                    </a:cubicBezTo>
                    <a:lnTo>
                      <a:pt x="3590" y="2244"/>
                    </a:lnTo>
                    <a:cubicBezTo>
                      <a:pt x="3505" y="2193"/>
                      <a:pt x="3406" y="2162"/>
                      <a:pt x="3300" y="2162"/>
                    </a:cubicBezTo>
                    <a:cubicBezTo>
                      <a:pt x="3118" y="2162"/>
                      <a:pt x="2959" y="2248"/>
                      <a:pt x="2854" y="2381"/>
                    </a:cubicBezTo>
                    <a:lnTo>
                      <a:pt x="2254" y="2081"/>
                    </a:lnTo>
                    <a:cubicBezTo>
                      <a:pt x="2267" y="2034"/>
                      <a:pt x="2276" y="1985"/>
                      <a:pt x="2276" y="1934"/>
                    </a:cubicBezTo>
                    <a:cubicBezTo>
                      <a:pt x="2276" y="1621"/>
                      <a:pt x="2020" y="1365"/>
                      <a:pt x="1707" y="1365"/>
                    </a:cubicBezTo>
                    <a:cubicBezTo>
                      <a:pt x="1393" y="1365"/>
                      <a:pt x="1138" y="1621"/>
                      <a:pt x="1138" y="1934"/>
                    </a:cubicBezTo>
                    <a:cubicBezTo>
                      <a:pt x="1138" y="2054"/>
                      <a:pt x="1176" y="2166"/>
                      <a:pt x="1239" y="2257"/>
                    </a:cubicBezTo>
                    <a:lnTo>
                      <a:pt x="593" y="3191"/>
                    </a:lnTo>
                    <a:cubicBezTo>
                      <a:pt x="585" y="3189"/>
                      <a:pt x="578" y="3186"/>
                      <a:pt x="569" y="3186"/>
                    </a:cubicBezTo>
                    <a:lnTo>
                      <a:pt x="455" y="3186"/>
                    </a:lnTo>
                    <a:lnTo>
                      <a:pt x="455" y="2844"/>
                    </a:lnTo>
                    <a:lnTo>
                      <a:pt x="569" y="2844"/>
                    </a:lnTo>
                    <a:cubicBezTo>
                      <a:pt x="632" y="2844"/>
                      <a:pt x="683" y="2794"/>
                      <a:pt x="683" y="2731"/>
                    </a:cubicBezTo>
                    <a:cubicBezTo>
                      <a:pt x="683" y="2668"/>
                      <a:pt x="632" y="2617"/>
                      <a:pt x="569" y="2617"/>
                    </a:cubicBezTo>
                    <a:lnTo>
                      <a:pt x="455" y="2617"/>
                    </a:lnTo>
                    <a:lnTo>
                      <a:pt x="455" y="2276"/>
                    </a:lnTo>
                    <a:lnTo>
                      <a:pt x="569" y="2276"/>
                    </a:lnTo>
                    <a:cubicBezTo>
                      <a:pt x="632" y="2276"/>
                      <a:pt x="683" y="2225"/>
                      <a:pt x="683" y="2162"/>
                    </a:cubicBezTo>
                    <a:cubicBezTo>
                      <a:pt x="683" y="2099"/>
                      <a:pt x="632" y="2048"/>
                      <a:pt x="569" y="2048"/>
                    </a:cubicBezTo>
                    <a:lnTo>
                      <a:pt x="455" y="2048"/>
                    </a:lnTo>
                    <a:lnTo>
                      <a:pt x="455" y="1707"/>
                    </a:lnTo>
                    <a:lnTo>
                      <a:pt x="569" y="1707"/>
                    </a:lnTo>
                    <a:cubicBezTo>
                      <a:pt x="632" y="1707"/>
                      <a:pt x="683" y="1656"/>
                      <a:pt x="683" y="1593"/>
                    </a:cubicBezTo>
                    <a:cubicBezTo>
                      <a:pt x="683" y="1530"/>
                      <a:pt x="632" y="1479"/>
                      <a:pt x="569" y="1479"/>
                    </a:cubicBezTo>
                    <a:lnTo>
                      <a:pt x="455" y="1479"/>
                    </a:lnTo>
                    <a:lnTo>
                      <a:pt x="455" y="1138"/>
                    </a:lnTo>
                    <a:lnTo>
                      <a:pt x="569" y="1138"/>
                    </a:lnTo>
                    <a:cubicBezTo>
                      <a:pt x="632" y="1138"/>
                      <a:pt x="683" y="1087"/>
                      <a:pt x="683" y="1024"/>
                    </a:cubicBezTo>
                    <a:cubicBezTo>
                      <a:pt x="683" y="961"/>
                      <a:pt x="632" y="910"/>
                      <a:pt x="569" y="910"/>
                    </a:cubicBezTo>
                    <a:lnTo>
                      <a:pt x="455" y="910"/>
                    </a:lnTo>
                    <a:lnTo>
                      <a:pt x="455" y="569"/>
                    </a:lnTo>
                    <a:lnTo>
                      <a:pt x="569" y="569"/>
                    </a:lnTo>
                    <a:cubicBezTo>
                      <a:pt x="632" y="569"/>
                      <a:pt x="683" y="518"/>
                      <a:pt x="683" y="455"/>
                    </a:cubicBezTo>
                    <a:cubicBezTo>
                      <a:pt x="683" y="392"/>
                      <a:pt x="632" y="341"/>
                      <a:pt x="569" y="341"/>
                    </a:cubicBezTo>
                    <a:lnTo>
                      <a:pt x="455" y="341"/>
                    </a:lnTo>
                    <a:lnTo>
                      <a:pt x="455" y="114"/>
                    </a:lnTo>
                    <a:cubicBezTo>
                      <a:pt x="455" y="51"/>
                      <a:pt x="404" y="0"/>
                      <a:pt x="341" y="0"/>
                    </a:cubicBezTo>
                    <a:cubicBezTo>
                      <a:pt x="278" y="0"/>
                      <a:pt x="228" y="51"/>
                      <a:pt x="228" y="114"/>
                    </a:cubicBezTo>
                    <a:lnTo>
                      <a:pt x="228" y="341"/>
                    </a:lnTo>
                    <a:lnTo>
                      <a:pt x="114" y="341"/>
                    </a:lnTo>
                    <a:cubicBezTo>
                      <a:pt x="51" y="341"/>
                      <a:pt x="0" y="392"/>
                      <a:pt x="0" y="455"/>
                    </a:cubicBezTo>
                    <a:cubicBezTo>
                      <a:pt x="0" y="518"/>
                      <a:pt x="51" y="569"/>
                      <a:pt x="114" y="569"/>
                    </a:cubicBezTo>
                    <a:lnTo>
                      <a:pt x="228" y="569"/>
                    </a:lnTo>
                    <a:lnTo>
                      <a:pt x="228" y="910"/>
                    </a:lnTo>
                    <a:lnTo>
                      <a:pt x="114" y="910"/>
                    </a:lnTo>
                    <a:cubicBezTo>
                      <a:pt x="51" y="910"/>
                      <a:pt x="0" y="961"/>
                      <a:pt x="0" y="1024"/>
                    </a:cubicBezTo>
                    <a:cubicBezTo>
                      <a:pt x="0" y="1087"/>
                      <a:pt x="51" y="1138"/>
                      <a:pt x="114" y="1138"/>
                    </a:cubicBezTo>
                    <a:lnTo>
                      <a:pt x="228" y="1138"/>
                    </a:lnTo>
                    <a:lnTo>
                      <a:pt x="228" y="1479"/>
                    </a:lnTo>
                    <a:lnTo>
                      <a:pt x="114" y="1479"/>
                    </a:lnTo>
                    <a:cubicBezTo>
                      <a:pt x="51" y="1479"/>
                      <a:pt x="0" y="1530"/>
                      <a:pt x="0" y="1593"/>
                    </a:cubicBezTo>
                    <a:cubicBezTo>
                      <a:pt x="0" y="1656"/>
                      <a:pt x="51" y="1707"/>
                      <a:pt x="114" y="1707"/>
                    </a:cubicBezTo>
                    <a:lnTo>
                      <a:pt x="228" y="1707"/>
                    </a:lnTo>
                    <a:lnTo>
                      <a:pt x="228" y="2048"/>
                    </a:lnTo>
                    <a:lnTo>
                      <a:pt x="114" y="2048"/>
                    </a:lnTo>
                    <a:cubicBezTo>
                      <a:pt x="51" y="2048"/>
                      <a:pt x="0" y="2099"/>
                      <a:pt x="0" y="2162"/>
                    </a:cubicBezTo>
                    <a:cubicBezTo>
                      <a:pt x="0" y="2225"/>
                      <a:pt x="51" y="2276"/>
                      <a:pt x="114" y="2276"/>
                    </a:cubicBezTo>
                    <a:lnTo>
                      <a:pt x="228" y="2276"/>
                    </a:lnTo>
                    <a:lnTo>
                      <a:pt x="228" y="2617"/>
                    </a:lnTo>
                    <a:lnTo>
                      <a:pt x="114" y="2617"/>
                    </a:lnTo>
                    <a:cubicBezTo>
                      <a:pt x="51" y="2617"/>
                      <a:pt x="0" y="2668"/>
                      <a:pt x="0" y="2731"/>
                    </a:cubicBezTo>
                    <a:cubicBezTo>
                      <a:pt x="0" y="2794"/>
                      <a:pt x="51" y="2844"/>
                      <a:pt x="114" y="2844"/>
                    </a:cubicBezTo>
                    <a:lnTo>
                      <a:pt x="228" y="2844"/>
                    </a:lnTo>
                    <a:lnTo>
                      <a:pt x="228" y="3186"/>
                    </a:lnTo>
                    <a:lnTo>
                      <a:pt x="114" y="3186"/>
                    </a:lnTo>
                    <a:cubicBezTo>
                      <a:pt x="51" y="3186"/>
                      <a:pt x="0" y="3237"/>
                      <a:pt x="0" y="3300"/>
                    </a:cubicBezTo>
                    <a:cubicBezTo>
                      <a:pt x="0" y="3362"/>
                      <a:pt x="51" y="3413"/>
                      <a:pt x="114" y="3413"/>
                    </a:cubicBezTo>
                    <a:lnTo>
                      <a:pt x="228" y="3413"/>
                    </a:lnTo>
                    <a:lnTo>
                      <a:pt x="228" y="3755"/>
                    </a:lnTo>
                    <a:lnTo>
                      <a:pt x="114" y="3755"/>
                    </a:lnTo>
                    <a:cubicBezTo>
                      <a:pt x="51" y="3755"/>
                      <a:pt x="0" y="3806"/>
                      <a:pt x="0" y="3868"/>
                    </a:cubicBezTo>
                    <a:cubicBezTo>
                      <a:pt x="0" y="3931"/>
                      <a:pt x="51" y="3982"/>
                      <a:pt x="114" y="3982"/>
                    </a:cubicBezTo>
                    <a:lnTo>
                      <a:pt x="228" y="3982"/>
                    </a:lnTo>
                    <a:lnTo>
                      <a:pt x="228" y="4324"/>
                    </a:lnTo>
                    <a:lnTo>
                      <a:pt x="114" y="4324"/>
                    </a:lnTo>
                    <a:cubicBezTo>
                      <a:pt x="51" y="4324"/>
                      <a:pt x="0" y="4374"/>
                      <a:pt x="0" y="4437"/>
                    </a:cubicBezTo>
                    <a:cubicBezTo>
                      <a:pt x="0" y="4500"/>
                      <a:pt x="51" y="4551"/>
                      <a:pt x="114" y="4551"/>
                    </a:cubicBezTo>
                    <a:lnTo>
                      <a:pt x="228" y="4551"/>
                    </a:lnTo>
                    <a:lnTo>
                      <a:pt x="228" y="4892"/>
                    </a:lnTo>
                    <a:lnTo>
                      <a:pt x="114" y="4892"/>
                    </a:lnTo>
                    <a:cubicBezTo>
                      <a:pt x="51" y="4892"/>
                      <a:pt x="0" y="4943"/>
                      <a:pt x="0" y="5006"/>
                    </a:cubicBezTo>
                    <a:cubicBezTo>
                      <a:pt x="0" y="5069"/>
                      <a:pt x="51" y="5120"/>
                      <a:pt x="114" y="5120"/>
                    </a:cubicBezTo>
                    <a:lnTo>
                      <a:pt x="228" y="5120"/>
                    </a:lnTo>
                    <a:lnTo>
                      <a:pt x="228" y="5461"/>
                    </a:lnTo>
                    <a:lnTo>
                      <a:pt x="114" y="5461"/>
                    </a:lnTo>
                    <a:cubicBezTo>
                      <a:pt x="51" y="5461"/>
                      <a:pt x="0" y="5512"/>
                      <a:pt x="0" y="5575"/>
                    </a:cubicBezTo>
                    <a:cubicBezTo>
                      <a:pt x="0" y="5638"/>
                      <a:pt x="51" y="5689"/>
                      <a:pt x="114" y="5689"/>
                    </a:cubicBezTo>
                    <a:lnTo>
                      <a:pt x="228" y="5689"/>
                    </a:lnTo>
                    <a:lnTo>
                      <a:pt x="228" y="6030"/>
                    </a:lnTo>
                    <a:lnTo>
                      <a:pt x="114" y="6030"/>
                    </a:lnTo>
                    <a:cubicBezTo>
                      <a:pt x="51" y="6030"/>
                      <a:pt x="0" y="6081"/>
                      <a:pt x="0" y="6144"/>
                    </a:cubicBezTo>
                    <a:cubicBezTo>
                      <a:pt x="0" y="6207"/>
                      <a:pt x="51" y="6258"/>
                      <a:pt x="114" y="6258"/>
                    </a:cubicBezTo>
                    <a:lnTo>
                      <a:pt x="228" y="6258"/>
                    </a:lnTo>
                    <a:lnTo>
                      <a:pt x="228" y="6485"/>
                    </a:lnTo>
                    <a:cubicBezTo>
                      <a:pt x="228" y="6548"/>
                      <a:pt x="278" y="6599"/>
                      <a:pt x="341" y="6599"/>
                    </a:cubicBezTo>
                    <a:lnTo>
                      <a:pt x="683" y="6599"/>
                    </a:lnTo>
                    <a:lnTo>
                      <a:pt x="683" y="6713"/>
                    </a:lnTo>
                    <a:cubicBezTo>
                      <a:pt x="683" y="6776"/>
                      <a:pt x="734" y="6827"/>
                      <a:pt x="796" y="6827"/>
                    </a:cubicBezTo>
                    <a:cubicBezTo>
                      <a:pt x="859" y="6827"/>
                      <a:pt x="910" y="6776"/>
                      <a:pt x="910" y="6713"/>
                    </a:cubicBezTo>
                    <a:lnTo>
                      <a:pt x="910" y="6599"/>
                    </a:lnTo>
                    <a:lnTo>
                      <a:pt x="1252" y="6599"/>
                    </a:lnTo>
                    <a:lnTo>
                      <a:pt x="1252" y="6713"/>
                    </a:lnTo>
                    <a:cubicBezTo>
                      <a:pt x="1252" y="6776"/>
                      <a:pt x="1302" y="6827"/>
                      <a:pt x="1365" y="6827"/>
                    </a:cubicBezTo>
                    <a:cubicBezTo>
                      <a:pt x="1428" y="6827"/>
                      <a:pt x="1479" y="6776"/>
                      <a:pt x="1479" y="6713"/>
                    </a:cubicBezTo>
                    <a:lnTo>
                      <a:pt x="1479" y="6599"/>
                    </a:lnTo>
                    <a:lnTo>
                      <a:pt x="1820" y="6599"/>
                    </a:lnTo>
                    <a:lnTo>
                      <a:pt x="1820" y="6713"/>
                    </a:lnTo>
                    <a:cubicBezTo>
                      <a:pt x="1820" y="6776"/>
                      <a:pt x="1871" y="6827"/>
                      <a:pt x="1934" y="6827"/>
                    </a:cubicBezTo>
                    <a:cubicBezTo>
                      <a:pt x="1997" y="6827"/>
                      <a:pt x="2048" y="6776"/>
                      <a:pt x="2048" y="6713"/>
                    </a:cubicBezTo>
                    <a:lnTo>
                      <a:pt x="2048" y="6599"/>
                    </a:lnTo>
                    <a:lnTo>
                      <a:pt x="2389" y="6599"/>
                    </a:lnTo>
                    <a:lnTo>
                      <a:pt x="2389" y="6713"/>
                    </a:lnTo>
                    <a:cubicBezTo>
                      <a:pt x="2389" y="6776"/>
                      <a:pt x="2440" y="6827"/>
                      <a:pt x="2503" y="6827"/>
                    </a:cubicBezTo>
                    <a:cubicBezTo>
                      <a:pt x="2566" y="6827"/>
                      <a:pt x="2617" y="6776"/>
                      <a:pt x="2617" y="6713"/>
                    </a:cubicBezTo>
                    <a:lnTo>
                      <a:pt x="2617" y="6599"/>
                    </a:lnTo>
                    <a:lnTo>
                      <a:pt x="2958" y="6599"/>
                    </a:lnTo>
                    <a:lnTo>
                      <a:pt x="2958" y="6713"/>
                    </a:lnTo>
                    <a:cubicBezTo>
                      <a:pt x="2958" y="6776"/>
                      <a:pt x="3009" y="6827"/>
                      <a:pt x="3072" y="6827"/>
                    </a:cubicBezTo>
                    <a:cubicBezTo>
                      <a:pt x="3135" y="6827"/>
                      <a:pt x="3186" y="6776"/>
                      <a:pt x="3186" y="6713"/>
                    </a:cubicBezTo>
                    <a:lnTo>
                      <a:pt x="3186" y="6599"/>
                    </a:lnTo>
                    <a:lnTo>
                      <a:pt x="3527" y="6599"/>
                    </a:lnTo>
                    <a:lnTo>
                      <a:pt x="3527" y="6713"/>
                    </a:lnTo>
                    <a:cubicBezTo>
                      <a:pt x="3527" y="6776"/>
                      <a:pt x="3578" y="6827"/>
                      <a:pt x="3641" y="6827"/>
                    </a:cubicBezTo>
                    <a:cubicBezTo>
                      <a:pt x="3704" y="6827"/>
                      <a:pt x="3755" y="6776"/>
                      <a:pt x="3755" y="6713"/>
                    </a:cubicBezTo>
                    <a:lnTo>
                      <a:pt x="3755" y="6599"/>
                    </a:lnTo>
                    <a:lnTo>
                      <a:pt x="4096" y="6599"/>
                    </a:lnTo>
                    <a:lnTo>
                      <a:pt x="4096" y="6713"/>
                    </a:lnTo>
                    <a:cubicBezTo>
                      <a:pt x="4096" y="6776"/>
                      <a:pt x="4147" y="6827"/>
                      <a:pt x="4210" y="6827"/>
                    </a:cubicBezTo>
                    <a:cubicBezTo>
                      <a:pt x="4273" y="6827"/>
                      <a:pt x="4323" y="6776"/>
                      <a:pt x="4323" y="6713"/>
                    </a:cubicBezTo>
                    <a:lnTo>
                      <a:pt x="4323" y="6599"/>
                    </a:lnTo>
                    <a:lnTo>
                      <a:pt x="4665" y="6599"/>
                    </a:lnTo>
                    <a:lnTo>
                      <a:pt x="4665" y="6713"/>
                    </a:lnTo>
                    <a:cubicBezTo>
                      <a:pt x="4665" y="6776"/>
                      <a:pt x="4716" y="6827"/>
                      <a:pt x="4779" y="6827"/>
                    </a:cubicBezTo>
                    <a:cubicBezTo>
                      <a:pt x="4842" y="6827"/>
                      <a:pt x="4892" y="6776"/>
                      <a:pt x="4892" y="6713"/>
                    </a:cubicBezTo>
                    <a:lnTo>
                      <a:pt x="4892" y="6599"/>
                    </a:lnTo>
                    <a:lnTo>
                      <a:pt x="5234" y="6599"/>
                    </a:lnTo>
                    <a:lnTo>
                      <a:pt x="5234" y="6713"/>
                    </a:lnTo>
                    <a:cubicBezTo>
                      <a:pt x="5234" y="6776"/>
                      <a:pt x="5285" y="6827"/>
                      <a:pt x="5347" y="6827"/>
                    </a:cubicBezTo>
                    <a:cubicBezTo>
                      <a:pt x="5410" y="6827"/>
                      <a:pt x="5461" y="6776"/>
                      <a:pt x="5461" y="6713"/>
                    </a:cubicBezTo>
                    <a:lnTo>
                      <a:pt x="5461" y="6599"/>
                    </a:lnTo>
                    <a:lnTo>
                      <a:pt x="5803" y="6599"/>
                    </a:lnTo>
                    <a:lnTo>
                      <a:pt x="5803" y="6713"/>
                    </a:lnTo>
                    <a:cubicBezTo>
                      <a:pt x="5803" y="6776"/>
                      <a:pt x="5853" y="6827"/>
                      <a:pt x="5916" y="6827"/>
                    </a:cubicBezTo>
                    <a:cubicBezTo>
                      <a:pt x="5979" y="6827"/>
                      <a:pt x="6030" y="6776"/>
                      <a:pt x="6030" y="6713"/>
                    </a:cubicBezTo>
                    <a:lnTo>
                      <a:pt x="6030" y="6599"/>
                    </a:lnTo>
                    <a:lnTo>
                      <a:pt x="6371" y="6599"/>
                    </a:lnTo>
                    <a:lnTo>
                      <a:pt x="6371" y="6713"/>
                    </a:lnTo>
                    <a:cubicBezTo>
                      <a:pt x="6371" y="6776"/>
                      <a:pt x="6422" y="6827"/>
                      <a:pt x="6485" y="6827"/>
                    </a:cubicBezTo>
                    <a:cubicBezTo>
                      <a:pt x="6548" y="6827"/>
                      <a:pt x="6599" y="6776"/>
                      <a:pt x="6599" y="6713"/>
                    </a:cubicBezTo>
                    <a:lnTo>
                      <a:pt x="6599" y="6599"/>
                    </a:lnTo>
                    <a:lnTo>
                      <a:pt x="6713" y="6599"/>
                    </a:lnTo>
                    <a:cubicBezTo>
                      <a:pt x="6776" y="6599"/>
                      <a:pt x="6827" y="6548"/>
                      <a:pt x="6827" y="6485"/>
                    </a:cubicBezTo>
                    <a:cubicBezTo>
                      <a:pt x="6827" y="6422"/>
                      <a:pt x="6776" y="6372"/>
                      <a:pt x="6713" y="6372"/>
                    </a:cubicBezTo>
                    <a:lnTo>
                      <a:pt x="6599" y="6372"/>
                    </a:lnTo>
                    <a:lnTo>
                      <a:pt x="6599" y="6258"/>
                    </a:lnTo>
                    <a:cubicBezTo>
                      <a:pt x="6599" y="6195"/>
                      <a:pt x="6548" y="6144"/>
                      <a:pt x="6485" y="6144"/>
                    </a:cubicBezTo>
                    <a:cubicBezTo>
                      <a:pt x="6422" y="6144"/>
                      <a:pt x="6371" y="6195"/>
                      <a:pt x="6371" y="6258"/>
                    </a:cubicBezTo>
                    <a:lnTo>
                      <a:pt x="6371" y="6372"/>
                    </a:lnTo>
                    <a:lnTo>
                      <a:pt x="6030" y="6372"/>
                    </a:lnTo>
                    <a:lnTo>
                      <a:pt x="6030" y="6258"/>
                    </a:lnTo>
                    <a:cubicBezTo>
                      <a:pt x="6030" y="6195"/>
                      <a:pt x="5979" y="6144"/>
                      <a:pt x="5916" y="6144"/>
                    </a:cubicBezTo>
                    <a:cubicBezTo>
                      <a:pt x="5853" y="6144"/>
                      <a:pt x="5803" y="6195"/>
                      <a:pt x="5803" y="6258"/>
                    </a:cubicBezTo>
                    <a:lnTo>
                      <a:pt x="5803" y="6372"/>
                    </a:lnTo>
                    <a:lnTo>
                      <a:pt x="5461" y="6372"/>
                    </a:lnTo>
                    <a:lnTo>
                      <a:pt x="5461" y="6258"/>
                    </a:lnTo>
                    <a:cubicBezTo>
                      <a:pt x="5461" y="6195"/>
                      <a:pt x="5410" y="6144"/>
                      <a:pt x="5347" y="6144"/>
                    </a:cubicBezTo>
                    <a:cubicBezTo>
                      <a:pt x="5285" y="6144"/>
                      <a:pt x="5234" y="6195"/>
                      <a:pt x="5234" y="6258"/>
                    </a:cubicBezTo>
                    <a:lnTo>
                      <a:pt x="5234" y="6372"/>
                    </a:lnTo>
                    <a:lnTo>
                      <a:pt x="4892" y="6372"/>
                    </a:lnTo>
                    <a:lnTo>
                      <a:pt x="4892" y="6258"/>
                    </a:lnTo>
                    <a:cubicBezTo>
                      <a:pt x="4892" y="6195"/>
                      <a:pt x="4842" y="6144"/>
                      <a:pt x="4779" y="6144"/>
                    </a:cubicBezTo>
                    <a:cubicBezTo>
                      <a:pt x="4716" y="6144"/>
                      <a:pt x="4665" y="6195"/>
                      <a:pt x="4665" y="6258"/>
                    </a:cubicBezTo>
                    <a:lnTo>
                      <a:pt x="4665" y="6372"/>
                    </a:lnTo>
                    <a:lnTo>
                      <a:pt x="4323" y="6372"/>
                    </a:lnTo>
                    <a:lnTo>
                      <a:pt x="4323" y="6258"/>
                    </a:lnTo>
                    <a:cubicBezTo>
                      <a:pt x="4323" y="6195"/>
                      <a:pt x="4273" y="6144"/>
                      <a:pt x="4210" y="6144"/>
                    </a:cubicBezTo>
                    <a:cubicBezTo>
                      <a:pt x="4147" y="6144"/>
                      <a:pt x="4096" y="6195"/>
                      <a:pt x="4096" y="6258"/>
                    </a:cubicBezTo>
                    <a:lnTo>
                      <a:pt x="4096" y="6372"/>
                    </a:lnTo>
                    <a:lnTo>
                      <a:pt x="3755" y="6372"/>
                    </a:lnTo>
                    <a:lnTo>
                      <a:pt x="3755" y="6258"/>
                    </a:lnTo>
                    <a:cubicBezTo>
                      <a:pt x="3755" y="6195"/>
                      <a:pt x="3704" y="6144"/>
                      <a:pt x="3641" y="6144"/>
                    </a:cubicBezTo>
                    <a:cubicBezTo>
                      <a:pt x="3578" y="6144"/>
                      <a:pt x="3527" y="6195"/>
                      <a:pt x="3527" y="6258"/>
                    </a:cubicBezTo>
                    <a:lnTo>
                      <a:pt x="3527" y="6372"/>
                    </a:lnTo>
                    <a:lnTo>
                      <a:pt x="3186" y="6372"/>
                    </a:lnTo>
                    <a:lnTo>
                      <a:pt x="3186" y="6258"/>
                    </a:lnTo>
                    <a:cubicBezTo>
                      <a:pt x="3186" y="6195"/>
                      <a:pt x="3135" y="6144"/>
                      <a:pt x="3072" y="6144"/>
                    </a:cubicBezTo>
                    <a:cubicBezTo>
                      <a:pt x="3009" y="6144"/>
                      <a:pt x="2958" y="6195"/>
                      <a:pt x="2958" y="6258"/>
                    </a:cubicBezTo>
                    <a:lnTo>
                      <a:pt x="2958" y="6372"/>
                    </a:lnTo>
                    <a:lnTo>
                      <a:pt x="2617" y="6372"/>
                    </a:lnTo>
                    <a:lnTo>
                      <a:pt x="2617" y="6258"/>
                    </a:lnTo>
                    <a:cubicBezTo>
                      <a:pt x="2617" y="6195"/>
                      <a:pt x="2566" y="6144"/>
                      <a:pt x="2503" y="6144"/>
                    </a:cubicBezTo>
                    <a:cubicBezTo>
                      <a:pt x="2440" y="6144"/>
                      <a:pt x="2389" y="6195"/>
                      <a:pt x="2389" y="6258"/>
                    </a:cubicBezTo>
                    <a:lnTo>
                      <a:pt x="2389" y="6372"/>
                    </a:lnTo>
                    <a:lnTo>
                      <a:pt x="2048" y="6372"/>
                    </a:lnTo>
                    <a:lnTo>
                      <a:pt x="2048" y="6258"/>
                    </a:lnTo>
                    <a:cubicBezTo>
                      <a:pt x="2048" y="6195"/>
                      <a:pt x="1997" y="6144"/>
                      <a:pt x="1934" y="6144"/>
                    </a:cubicBezTo>
                    <a:cubicBezTo>
                      <a:pt x="1871" y="6144"/>
                      <a:pt x="1820" y="6195"/>
                      <a:pt x="1820" y="6258"/>
                    </a:cubicBezTo>
                    <a:lnTo>
                      <a:pt x="1820" y="6372"/>
                    </a:lnTo>
                    <a:lnTo>
                      <a:pt x="1479" y="6372"/>
                    </a:lnTo>
                    <a:lnTo>
                      <a:pt x="1479" y="6258"/>
                    </a:lnTo>
                    <a:cubicBezTo>
                      <a:pt x="1479" y="6195"/>
                      <a:pt x="1428" y="6144"/>
                      <a:pt x="1365" y="6144"/>
                    </a:cubicBezTo>
                    <a:cubicBezTo>
                      <a:pt x="1302" y="6144"/>
                      <a:pt x="1252" y="6195"/>
                      <a:pt x="1252" y="6258"/>
                    </a:cubicBezTo>
                    <a:lnTo>
                      <a:pt x="1252" y="6372"/>
                    </a:lnTo>
                    <a:lnTo>
                      <a:pt x="910" y="6372"/>
                    </a:lnTo>
                    <a:lnTo>
                      <a:pt x="910" y="6258"/>
                    </a:lnTo>
                    <a:cubicBezTo>
                      <a:pt x="910" y="6195"/>
                      <a:pt x="859" y="6144"/>
                      <a:pt x="796" y="6144"/>
                    </a:cubicBezTo>
                    <a:cubicBezTo>
                      <a:pt x="734" y="6144"/>
                      <a:pt x="683" y="6195"/>
                      <a:pt x="683" y="6258"/>
                    </a:cubicBezTo>
                    <a:lnTo>
                      <a:pt x="683" y="6372"/>
                    </a:lnTo>
                    <a:lnTo>
                      <a:pt x="455" y="6372"/>
                    </a:lnTo>
                    <a:lnTo>
                      <a:pt x="455" y="5234"/>
                    </a:lnTo>
                    <a:lnTo>
                      <a:pt x="1263" y="52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false" eaLnBrk="true" latinLnBrk="false" hangingPunct="true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false" eaLnBrk="true" latinLnBrk="false" hangingPunct="true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false" eaLnBrk="true" latinLnBrk="false" hangingPunct="true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false" eaLnBrk="true" latinLnBrk="false" hangingPunct="true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false" eaLnBrk="true" latinLnBrk="false" hangingPunct="true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false" eaLnBrk="true" latinLnBrk="false" hangingPunct="true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false" eaLnBrk="true" latinLnBrk="false" hangingPunct="true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false" eaLnBrk="true" latinLnBrk="false" hangingPunct="true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false" eaLnBrk="true" latinLnBrk="false" hangingPunct="true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</a:endParaRPr>
              </a:p>
            </p:txBody>
          </p:sp>
        </p:grpSp>
        <p:grpSp>
          <p:nvGrpSpPr>
            <p:cNvPr id="29" name="组合 28">
              <a:extLst>
                <a:ext uri="{FF2B5EF4-FFF2-40B4-BE49-F238E27FC236}">
                  <a16:creationId id="{331C5AD2-DB3E-D3BA-2679-395C8A5BCBF4}"/>
                </a:ext>
              </a:extLst>
            </p:cNvPr>
            <p:cNvGrpSpPr/>
            <p:nvPr userDrawn="true"/>
          </p:nvGrpSpPr>
          <p:grpSpPr>
            <a:xfrm>
              <a:off x="5756741" y="2502653"/>
              <a:ext cx="678518" cy="678518"/>
              <a:chOff x="5588015" y="2502653"/>
              <a:chExt cx="678518" cy="678518"/>
            </a:xfrm>
          </p:grpSpPr>
          <p:sp>
            <p:nvSpPr>
              <p:cNvPr id="42" name="Teardrop 21">
                <a:extLst>
                  <a:ext uri="{FF2B5EF4-FFF2-40B4-BE49-F238E27FC236}">
                    <a16:creationId id="{97C00B43-8394-B345-3A0E-EDC128C4DD33}"/>
                  </a:ext>
                </a:extLst>
              </p:cNvPr>
              <p:cNvSpPr/>
              <p:nvPr userDrawn="true"/>
            </p:nvSpPr>
            <p:spPr>
              <a:xfrm rot="8100000">
                <a:off x="5588015" y="2502653"/>
                <a:ext cx="678518" cy="678518"/>
              </a:xfrm>
              <a:prstGeom prst="teardrop">
                <a:avLst>
                  <a:gd name="adj" fmla="val 133968"/>
                </a:avLst>
              </a:prstGeom>
              <a:solidFill>
                <a:srgbClr val="009140"/>
              </a:solidFill>
              <a:ln w="38100">
                <a:noFill/>
              </a:ln>
              <a:effectLst>
                <a:outerShdw blurRad="63500" algn="ctr" rotWithShape="false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false" eaLnBrk="true" latinLnBrk="false" hangingPunct="true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false" eaLnBrk="true" latinLnBrk="false" hangingPunct="true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false" eaLnBrk="true" latinLnBrk="false" hangingPunct="true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false" eaLnBrk="true" latinLnBrk="false" hangingPunct="true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false" eaLnBrk="true" latinLnBrk="false" hangingPunct="true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false" eaLnBrk="true" latinLnBrk="false" hangingPunct="true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false" eaLnBrk="true" latinLnBrk="false" hangingPunct="true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false" eaLnBrk="true" latinLnBrk="false" hangingPunct="true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false" eaLnBrk="true" latinLnBrk="false" hangingPunct="true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</a:endParaRPr>
              </a:p>
            </p:txBody>
          </p:sp>
          <p:sp>
            <p:nvSpPr>
              <p:cNvPr id="43" name="university7">
                <a:extLst>
                  <a:ext uri="{FF2B5EF4-FFF2-40B4-BE49-F238E27FC236}">
                    <a16:creationId id="{B7856A06-D3EE-1838-FC28-34CB89908CD7}"/>
                  </a:ext>
                </a:extLst>
              </p:cNvPr>
              <p:cNvSpPr/>
              <p:nvPr userDrawn="true"/>
            </p:nvSpPr>
            <p:spPr bwMode="auto">
              <a:xfrm>
                <a:off x="5737128" y="2613825"/>
                <a:ext cx="380293" cy="366291"/>
              </a:xfrm>
              <a:custGeom>
                <a:gdLst>
                  <a:gd name="T0" fmla="*/ 3413 w 6827"/>
                  <a:gd name="T1" fmla="*/ 0 h 5912"/>
                  <a:gd name="T2" fmla="*/ 0 w 6827"/>
                  <a:gd name="T3" fmla="*/ 5912 h 5912"/>
                  <a:gd name="T4" fmla="*/ 6827 w 6827"/>
                  <a:gd name="T5" fmla="*/ 5912 h 5912"/>
                  <a:gd name="T6" fmla="*/ 3413 w 6827"/>
                  <a:gd name="T7" fmla="*/ 0 h 5912"/>
                  <a:gd name="T8" fmla="*/ 3413 w 6827"/>
                  <a:gd name="T9" fmla="*/ 972 h 5912"/>
                  <a:gd name="T10" fmla="*/ 4489 w 6827"/>
                  <a:gd name="T11" fmla="*/ 2835 h 5912"/>
                  <a:gd name="T12" fmla="*/ 2338 w 6827"/>
                  <a:gd name="T13" fmla="*/ 2835 h 5912"/>
                  <a:gd name="T14" fmla="*/ 3413 w 6827"/>
                  <a:gd name="T15" fmla="*/ 972 h 5912"/>
                  <a:gd name="T16" fmla="*/ 842 w 6827"/>
                  <a:gd name="T17" fmla="*/ 5426 h 5912"/>
                  <a:gd name="T18" fmla="*/ 1917 w 6827"/>
                  <a:gd name="T19" fmla="*/ 3564 h 5912"/>
                  <a:gd name="T20" fmla="*/ 2993 w 6827"/>
                  <a:gd name="T21" fmla="*/ 5426 h 5912"/>
                  <a:gd name="T22" fmla="*/ 842 w 6827"/>
                  <a:gd name="T23" fmla="*/ 5426 h 5912"/>
                  <a:gd name="T24" fmla="*/ 2338 w 6827"/>
                  <a:gd name="T25" fmla="*/ 3321 h 5912"/>
                  <a:gd name="T26" fmla="*/ 4489 w 6827"/>
                  <a:gd name="T27" fmla="*/ 3321 h 5912"/>
                  <a:gd name="T28" fmla="*/ 3413 w 6827"/>
                  <a:gd name="T29" fmla="*/ 5183 h 5912"/>
                  <a:gd name="T30" fmla="*/ 2338 w 6827"/>
                  <a:gd name="T31" fmla="*/ 3321 h 5912"/>
                  <a:gd name="T32" fmla="*/ 4910 w 6827"/>
                  <a:gd name="T33" fmla="*/ 3564 h 5912"/>
                  <a:gd name="T34" fmla="*/ 5985 w 6827"/>
                  <a:gd name="T35" fmla="*/ 5426 h 5912"/>
                  <a:gd name="T36" fmla="*/ 3834 w 6827"/>
                  <a:gd name="T37" fmla="*/ 5426 h 5912"/>
                  <a:gd name="T38" fmla="*/ 4910 w 6827"/>
                  <a:gd name="T39" fmla="*/ 3564 h 591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827" h="5912">
                    <a:moveTo>
                      <a:pt x="3413" y="0"/>
                    </a:moveTo>
                    <a:lnTo>
                      <a:pt x="0" y="5912"/>
                    </a:lnTo>
                    <a:lnTo>
                      <a:pt x="6827" y="5912"/>
                    </a:lnTo>
                    <a:lnTo>
                      <a:pt x="3413" y="0"/>
                    </a:lnTo>
                    <a:close/>
                    <a:moveTo>
                      <a:pt x="3413" y="972"/>
                    </a:moveTo>
                    <a:lnTo>
                      <a:pt x="4489" y="2835"/>
                    </a:lnTo>
                    <a:lnTo>
                      <a:pt x="2338" y="2835"/>
                    </a:lnTo>
                    <a:lnTo>
                      <a:pt x="3413" y="972"/>
                    </a:lnTo>
                    <a:close/>
                    <a:moveTo>
                      <a:pt x="842" y="5426"/>
                    </a:moveTo>
                    <a:lnTo>
                      <a:pt x="1917" y="3564"/>
                    </a:lnTo>
                    <a:lnTo>
                      <a:pt x="2993" y="5426"/>
                    </a:lnTo>
                    <a:lnTo>
                      <a:pt x="842" y="5426"/>
                    </a:lnTo>
                    <a:close/>
                    <a:moveTo>
                      <a:pt x="2338" y="3321"/>
                    </a:moveTo>
                    <a:lnTo>
                      <a:pt x="4489" y="3321"/>
                    </a:lnTo>
                    <a:lnTo>
                      <a:pt x="3413" y="5183"/>
                    </a:lnTo>
                    <a:lnTo>
                      <a:pt x="2338" y="3321"/>
                    </a:lnTo>
                    <a:close/>
                    <a:moveTo>
                      <a:pt x="4910" y="3564"/>
                    </a:moveTo>
                    <a:lnTo>
                      <a:pt x="5985" y="5426"/>
                    </a:lnTo>
                    <a:lnTo>
                      <a:pt x="3834" y="5426"/>
                    </a:lnTo>
                    <a:lnTo>
                      <a:pt x="4910" y="356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false" eaLnBrk="true" latinLnBrk="false" hangingPunct="true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false" eaLnBrk="true" latinLnBrk="false" hangingPunct="true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false" eaLnBrk="true" latinLnBrk="false" hangingPunct="true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false" eaLnBrk="true" latinLnBrk="false" hangingPunct="true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false" eaLnBrk="true" latinLnBrk="false" hangingPunct="true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false" eaLnBrk="true" latinLnBrk="false" hangingPunct="true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false" eaLnBrk="true" latinLnBrk="false" hangingPunct="true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false" eaLnBrk="true" latinLnBrk="false" hangingPunct="true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false" eaLnBrk="true" latinLnBrk="false" hangingPunct="true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</a:endParaRPr>
              </a:p>
            </p:txBody>
          </p:sp>
        </p:grpSp>
        <p:cxnSp>
          <p:nvCxnSpPr>
            <p:cNvPr id="35" name="Straight Connector 11">
              <a:extLst>
                <a:ext uri="{FF2B5EF4-FFF2-40B4-BE49-F238E27FC236}">
                  <a16:creationId id="{1BAE4A15-DC8F-F28A-14EF-2C786969CDB5}"/>
                </a:ext>
              </a:extLst>
            </p:cNvPr>
            <p:cNvCxnSpPr/>
            <p:nvPr userDrawn="true"/>
          </p:nvCxnSpPr>
          <p:spPr>
            <a:xfrm>
              <a:off x="4211244" y="4870287"/>
              <a:ext cx="0" cy="1391494"/>
            </a:xfrm>
            <a:prstGeom prst="line"/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12">
              <a:extLst>
                <a:ext uri="{FF2B5EF4-FFF2-40B4-BE49-F238E27FC236}">
                  <a16:creationId id="{4F7D313A-B27E-1ACE-A0EE-A8F911B919E5}"/>
                </a:ext>
              </a:extLst>
            </p:cNvPr>
            <p:cNvCxnSpPr/>
            <p:nvPr userDrawn="true"/>
          </p:nvCxnSpPr>
          <p:spPr>
            <a:xfrm>
              <a:off x="7864641" y="4870287"/>
              <a:ext cx="0" cy="1391494"/>
            </a:xfrm>
            <a:prstGeom prst="line"/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文本占位符 48">
            <a:extLst>
              <a:ext uri="{FF2B5EF4-FFF2-40B4-BE49-F238E27FC236}">
                <a16:creationId id="{FF358FBE-AB13-1CF2-6BAD-8F5723E1542A}"/>
              </a:ext>
            </a:extLst>
          </p:cNvPr>
          <p:cNvSpPr>
            <a:spLocks noGrp="true"/>
          </p:cNvSpPr>
          <p:nvPr>
            <p:ph type="body" sz="quarter" idx="19" hasCustomPrompt="true"/>
          </p:nvPr>
        </p:nvSpPr>
        <p:spPr>
          <a:xfrm>
            <a:off x="1213105" y="3760316"/>
            <a:ext cx="2731002" cy="456165"/>
          </a:xfrm>
        </p:spPr>
        <p:txBody>
          <a:bodyPr anchor="ctr">
            <a:normAutofit/>
          </a:bodyPr>
          <a:lstStyle>
            <a:lvl1pPr marL="0" indent="0" algn="ctr">
              <a:buNone/>
              <a:defRPr lang="zh-CN" altLang="en-US" sz="1200" kern="1200" dirty="false">
                <a:solidFill>
                  <a:schemeClr val="tx1"/>
                </a:solidFill>
                <a:latin typeface="+mn-ea"/>
                <a:ea typeface="+mn-ea"/>
                <a:cs typeface="+mn-ea"/>
              </a:defRPr>
            </a:lvl1pPr>
          </a:lstStyle>
          <a:p>
            <a:pPr lvl="0"/>
            <a:r>
              <a:rPr lang="zh-CN" altLang="en-US" dirty="false"/>
              <a:t>子标题</a:t>
            </a:r>
            <a:r>
              <a:rPr lang="en-US" altLang="zh-CN" dirty="false"/>
              <a:t>1</a:t>
            </a:r>
            <a:endParaRPr lang="zh-CN" altLang="en-US" dirty="false"/>
          </a:p>
        </p:txBody>
      </p:sp>
      <p:sp>
        <p:nvSpPr>
          <p:cNvPr id="51" name="文本占位符 50">
            <a:extLst>
              <a:ext uri="{FF2B5EF4-FFF2-40B4-BE49-F238E27FC236}">
                <a16:creationId id="{789802C3-446A-EFA8-D299-730B4D764954}"/>
              </a:ext>
            </a:extLst>
          </p:cNvPr>
          <p:cNvSpPr>
            <a:spLocks noGrp="true"/>
          </p:cNvSpPr>
          <p:nvPr>
            <p:ph type="body" sz="quarter" idx="20" hasCustomPrompt="true"/>
          </p:nvPr>
        </p:nvSpPr>
        <p:spPr>
          <a:xfrm>
            <a:off x="1213105" y="4279500"/>
            <a:ext cx="2731003" cy="1475124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lang="zh-CN" altLang="en-US" sz="1000" kern="1200" dirty="false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</a:defRPr>
            </a:lvl1pPr>
          </a:lstStyle>
          <a:p>
            <a:pPr lvl="0"/>
            <a:r>
              <a:rPr lang="zh-CN" altLang="en-US" dirty="false"/>
              <a:t>内容</a:t>
            </a:r>
            <a:r>
              <a:rPr lang="en-US" altLang="zh-CN" dirty="false"/>
              <a:t>1</a:t>
            </a:r>
            <a:endParaRPr lang="zh-CN" altLang="en-US" dirty="false"/>
          </a:p>
        </p:txBody>
      </p:sp>
      <p:sp>
        <p:nvSpPr>
          <p:cNvPr id="52" name="文本占位符 48">
            <a:extLst>
              <a:ext uri="{FF2B5EF4-FFF2-40B4-BE49-F238E27FC236}">
                <a16:creationId id="{7730F66C-1FBE-5C1C-46B3-8494293E6DF7}"/>
              </a:ext>
            </a:extLst>
          </p:cNvPr>
          <p:cNvSpPr>
            <a:spLocks noGrp="true"/>
          </p:cNvSpPr>
          <p:nvPr>
            <p:ph type="body" sz="quarter" idx="21" hasCustomPrompt="true"/>
          </p:nvPr>
        </p:nvSpPr>
        <p:spPr>
          <a:xfrm>
            <a:off x="4665902" y="3760317"/>
            <a:ext cx="2931597" cy="456164"/>
          </a:xfrm>
        </p:spPr>
        <p:txBody>
          <a:bodyPr anchor="ctr">
            <a:normAutofit/>
          </a:bodyPr>
          <a:lstStyle>
            <a:lvl1pPr marL="0" indent="0" algn="ctr">
              <a:buNone/>
              <a:defRPr lang="zh-CN" altLang="en-US" sz="1200" kern="1200" dirty="false">
                <a:solidFill>
                  <a:schemeClr val="tx1"/>
                </a:solidFill>
                <a:latin typeface="+mn-ea"/>
                <a:ea typeface="+mn-ea"/>
                <a:cs typeface="+mn-ea"/>
              </a:defRPr>
            </a:lvl1pPr>
          </a:lstStyle>
          <a:p>
            <a:pPr lvl="0"/>
            <a:r>
              <a:rPr lang="zh-CN" altLang="en-US" dirty="false"/>
              <a:t>子标题</a:t>
            </a:r>
            <a:r>
              <a:rPr lang="en-US" altLang="zh-CN" dirty="false"/>
              <a:t>2</a:t>
            </a:r>
            <a:endParaRPr lang="zh-CN" altLang="en-US" dirty="false"/>
          </a:p>
        </p:txBody>
      </p:sp>
      <p:sp>
        <p:nvSpPr>
          <p:cNvPr id="53" name="文本占位符 48">
            <a:extLst>
              <a:ext uri="{FF2B5EF4-FFF2-40B4-BE49-F238E27FC236}">
                <a16:creationId id="{08F65C5F-6FF7-E6E9-A611-5A9CB204500A}"/>
              </a:ext>
            </a:extLst>
          </p:cNvPr>
          <p:cNvSpPr>
            <a:spLocks noGrp="true"/>
          </p:cNvSpPr>
          <p:nvPr>
            <p:ph type="body" sz="quarter" idx="22" hasCustomPrompt="true"/>
          </p:nvPr>
        </p:nvSpPr>
        <p:spPr>
          <a:xfrm>
            <a:off x="8310905" y="3760317"/>
            <a:ext cx="2929653" cy="456164"/>
          </a:xfrm>
        </p:spPr>
        <p:txBody>
          <a:bodyPr anchor="ctr">
            <a:normAutofit/>
          </a:bodyPr>
          <a:lstStyle>
            <a:lvl1pPr marL="0" indent="0" algn="ctr">
              <a:buNone/>
              <a:defRPr lang="zh-CN" altLang="en-US" sz="1200" kern="1200" dirty="false">
                <a:solidFill>
                  <a:schemeClr val="tx1"/>
                </a:solidFill>
                <a:latin typeface="+mn-ea"/>
                <a:ea typeface="+mn-ea"/>
                <a:cs typeface="+mn-ea"/>
              </a:defRPr>
            </a:lvl1pPr>
          </a:lstStyle>
          <a:p>
            <a:pPr marL="0" lvl="0" indent="0" algn="ctr" defTabSz="914400" rtl="false" eaLnBrk="true" latinLnBrk="false" hangingPunct="true">
              <a:lnSpc>
                <a:spcPct val="130000"/>
              </a:lnSpc>
              <a:spcBef>
                <a:spcPts val="1000"/>
              </a:spcBef>
              <a:buFont typeface="Arial" panose="020B0604020202090204" pitchFamily="34" charset="0"/>
              <a:buNone/>
            </a:pPr>
            <a:r>
              <a:rPr lang="zh-CN" altLang="en-US" dirty="false"/>
              <a:t>子标题</a:t>
            </a:r>
            <a:r>
              <a:rPr lang="en-US" altLang="zh-CN" dirty="false"/>
              <a:t>3</a:t>
            </a:r>
            <a:endParaRPr lang="zh-CN" altLang="en-US" dirty="false"/>
          </a:p>
        </p:txBody>
      </p:sp>
      <p:sp>
        <p:nvSpPr>
          <p:cNvPr id="54" name="文本占位符 50">
            <a:extLst>
              <a:ext uri="{FF2B5EF4-FFF2-40B4-BE49-F238E27FC236}">
                <a16:creationId id="{E8DBF6C9-F0CF-9B51-22BE-F31DA682D2D3}"/>
              </a:ext>
            </a:extLst>
          </p:cNvPr>
          <p:cNvSpPr>
            <a:spLocks noGrp="true"/>
          </p:cNvSpPr>
          <p:nvPr>
            <p:ph type="body" sz="quarter" idx="23" hasCustomPrompt="true"/>
          </p:nvPr>
        </p:nvSpPr>
        <p:spPr>
          <a:xfrm>
            <a:off x="4665902" y="4279500"/>
            <a:ext cx="2921261" cy="1475124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lang="zh-CN" altLang="en-US" sz="1000" kern="1200" dirty="false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</a:defRPr>
            </a:lvl1pPr>
          </a:lstStyle>
          <a:p>
            <a:pPr marL="0" lvl="0" indent="0" algn="ctr" defTabSz="914400" rtl="false" eaLnBrk="true" latinLnBrk="false" hangingPunct="true">
              <a:lnSpc>
                <a:spcPct val="150000"/>
              </a:lnSpc>
              <a:spcBef>
                <a:spcPts val="1000"/>
              </a:spcBef>
              <a:buFont typeface="Arial" panose="020B0604020202090204" pitchFamily="34" charset="0"/>
              <a:buNone/>
            </a:pPr>
            <a:r>
              <a:rPr lang="zh-CN" altLang="en-US" dirty="false"/>
              <a:t>内容</a:t>
            </a:r>
            <a:r>
              <a:rPr lang="en-US" altLang="zh-CN" dirty="false"/>
              <a:t>2</a:t>
            </a:r>
            <a:endParaRPr lang="zh-CN" altLang="en-US" dirty="false"/>
          </a:p>
        </p:txBody>
      </p:sp>
      <p:sp>
        <p:nvSpPr>
          <p:cNvPr id="55" name="文本占位符 50">
            <a:extLst>
              <a:ext uri="{FF2B5EF4-FFF2-40B4-BE49-F238E27FC236}">
                <a16:creationId id="{3D70356D-E6D3-D587-BACA-576D20EB8DD0}"/>
              </a:ext>
            </a:extLst>
          </p:cNvPr>
          <p:cNvSpPr>
            <a:spLocks noGrp="true"/>
          </p:cNvSpPr>
          <p:nvPr>
            <p:ph type="body" sz="quarter" idx="24" hasCustomPrompt="true"/>
          </p:nvPr>
        </p:nvSpPr>
        <p:spPr>
          <a:xfrm>
            <a:off x="8310905" y="4279501"/>
            <a:ext cx="2929654" cy="1475124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lang="zh-CN" altLang="en-US" sz="1000" kern="1200" dirty="false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</a:defRPr>
            </a:lvl1pPr>
          </a:lstStyle>
          <a:p>
            <a:pPr marL="0" lvl="0" indent="0" algn="ctr" defTabSz="914400" rtl="false" eaLnBrk="true" latinLnBrk="false" hangingPunct="true">
              <a:lnSpc>
                <a:spcPct val="150000"/>
              </a:lnSpc>
              <a:spcBef>
                <a:spcPts val="1000"/>
              </a:spcBef>
              <a:buFont typeface="Arial" panose="020B0604020202090204" pitchFamily="34" charset="0"/>
              <a:buNone/>
            </a:pPr>
            <a:r>
              <a:rPr lang="zh-CN" altLang="en-US" dirty="false"/>
              <a:t>内容</a:t>
            </a:r>
            <a:r>
              <a:rPr lang="en-US" altLang="zh-CN" dirty="false"/>
              <a:t>3</a:t>
            </a:r>
            <a:endParaRPr lang="zh-CN" altLang="en-US" dirty="false"/>
          </a:p>
        </p:txBody>
      </p:sp>
    </p:spTree>
    <p:extLst>
      <p:ext uri="{BB962C8B-B14F-4D97-AF65-F5344CB8AC3E}">
        <p14:creationId val="700283328"/>
      </p:ext>
    </p:extLst>
  </p:cSld>
  <p:clrMapOvr>
    <a:masterClrMapping/>
  </p:clrMapOvr>
</p:sldLayout>
</file>

<file path=ppt/slideLayouts/slideLayout22.xml><?xml version="1.0" encoding="utf-8"?>
<p:sldLayout xmlns:w="http://schemas.openxmlformats.org/wordprocessingml/2006/main" xmlns:a14="http://schemas.microsoft.com/office/drawing/2010/main" xmlns:p16="http://schemas.microsoft.com/office/powerpoint/2015/main" xmlns:wpc="http://schemas.microsoft.com/office/word/2010/wordprocessingCanvas" xmlns:wps="http://schemas.microsoft.com/office/word/2010/wordprocessingShape" xmlns:pvml="urn:schemas-microsoft-com:office:powerpoint" xmlns:psez="http://schemas.microsoft.com/office/powerpoint/2016/sectionzoom" xmlns:w10="urn:schemas-microsoft-com:office:word" xmlns:pic="http://schemas.openxmlformats.org/drawingml/2006/picture" xmlns:pic14="http://schemas.microsoft.com/office/drawing/2010/picture" xmlns:xvml="urn:schemas-microsoft-com:office:excel" xmlns:p159="http://schemas.microsoft.com/office/powerpoint/2015/09/main" xmlns:p184="http://schemas.microsoft.com/office/powerpoint/2018/4/main" xmlns:wp="http://schemas.openxmlformats.org/drawingml/2006/wordprocessingDrawing" xmlns:w16se="http://schemas.microsoft.com/office/word/2015/wordml/symex" xmlns:c="http://schemas.openxmlformats.org/drawingml/2006/chart" xmlns:a3d="http://schemas.microsoft.com/office/drawing/2017/model3d" xmlns:psuz="http://schemas.microsoft.com/office/powerpoint/2016/summaryzoom" xmlns:p173="http://schemas.microsoft.com/office/powerpoint/2017/3/main" xmlns:wp14="http://schemas.microsoft.com/office/word/2010/wordprocessingDrawing" xmlns:a16="http://schemas.microsoft.com/office/drawing/2014/main" xmlns:p14="http://schemas.microsoft.com/office/powerpoint/2010/main" xmlns:p="http://schemas.openxmlformats.org/presentationml/2006/main" xmlns:p202="http://schemas.microsoft.com/office/powerpoint/2020/02/main" xmlns:pslz="http://schemas.microsoft.com/office/powerpoint/2016/slidezoom" xmlns:w14="http://schemas.microsoft.com/office/word/2010/wordml" xmlns:w15="http://schemas.microsoft.com/office/word/2012/wordml" xmlns:v="urn:schemas-microsoft-com:vml" xmlns:a15="http://schemas.microsoft.com/office/drawing/2012/main" xmlns:r="http://schemas.openxmlformats.org/officeDocument/2006/relationships" xmlns:a="http://schemas.openxmlformats.org/drawingml/2006/main" xmlns:m="http://schemas.openxmlformats.org/officeDocument/2006/math" xmlns:o="urn:schemas-microsoft-com:office:office" xmlns:mc="http://schemas.openxmlformats.org/markup-compatibility/2006" xmlns:dgm="http://schemas.openxmlformats.org/drawingml/2006/diagram" xmlns:wpg="http://schemas.microsoft.com/office/word/2010/wordprocessingGroup" xmlns:we="http://schemas.microsoft.com/office/webextensions/webextension/2010/11" xmlns:p15="http://schemas.microsoft.com/office/powerpoint/2012/main" xmlns:cx="http://schemas.microsoft.com/office/drawing/2014/chartex" xmlns:p166="http://schemas.microsoft.com/office/powerpoint/2016/6/main" mc:Ignorable="a14 p16 wpc wps psez pic14 p159 p184 w16se a3d psuz p173 wp14 a16 p14 p202 pslz w14 w15 a15 wpg we p15 cx p166" preserve="true" userDrawn="true">
  <p:cSld name="内容12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稻壳儿榴莲果果">
            <a:extLst>
              <a:ext uri="{FF2B5EF4-FFF2-40B4-BE49-F238E27FC236}">
                <a16:creationId id="{CDDF26CB-BE11-794E-D226-7029359AB389}"/>
              </a:ext>
            </a:extLst>
          </p:cNvPr>
          <p:cNvSpPr/>
          <p:nvPr userDrawn="true"/>
        </p:nvSpPr>
        <p:spPr>
          <a:xfrm flipH="true">
            <a:off x="747145" y="4131837"/>
            <a:ext cx="10772855" cy="1947071"/>
          </a:xfrm>
          <a:prstGeom prst="roundRect">
            <a:avLst>
              <a:gd name="adj" fmla="val 7828"/>
            </a:avLst>
          </a:prstGeom>
          <a:gradFill flip="none" rotWithShape="true">
            <a:gsLst>
              <a:gs pos="100000">
                <a:srgbClr val="0A9A87">
                  <a:alpha val="0"/>
                </a:srgbClr>
              </a:gs>
              <a:gs pos="0">
                <a:srgbClr val="0A9A87">
                  <a:alpha val="25000"/>
                </a:srgbClr>
              </a:gs>
            </a:gsLst>
            <a:lin ang="0" scaled="true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600" b="true" dirty="false">
                <a:solidFill>
                  <a:srgbClr val="0A9A87"/>
                </a:solidFill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</a:rPr>
              <a:t> </a:t>
            </a:r>
            <a:endParaRPr lang="zh-CN" altLang="en-US" sz="1600" b="true" dirty="false">
              <a:solidFill>
                <a:srgbClr val="0A9A87"/>
              </a:solidFill>
              <a:latin typeface="汉仪君黑-45简" panose="020B0604020202020204" charset="-122"/>
              <a:ea typeface="汉仪君黑-45简" panose="020B0604020202020204" charset="-122"/>
              <a:cs typeface="汉仪君黑-45简" panose="020B0604020202020204" charset="-122"/>
            </a:endParaRPr>
          </a:p>
        </p:txBody>
      </p:sp>
      <p:sp>
        <p:nvSpPr>
          <p:cNvPr id="6" name="稻壳儿榴莲果果">
            <a:extLst>
              <a:ext uri="{FF2B5EF4-FFF2-40B4-BE49-F238E27FC236}">
                <a16:creationId id="{DC4E25E8-FC1B-E8D3-8A0A-7BEF5F58D051}"/>
              </a:ext>
            </a:extLst>
          </p:cNvPr>
          <p:cNvSpPr/>
          <p:nvPr userDrawn="true"/>
        </p:nvSpPr>
        <p:spPr>
          <a:xfrm>
            <a:off x="747146" y="1641047"/>
            <a:ext cx="10772855" cy="1947071"/>
          </a:xfrm>
          <a:prstGeom prst="roundRect">
            <a:avLst>
              <a:gd name="adj" fmla="val 7828"/>
            </a:avLst>
          </a:prstGeom>
          <a:gradFill flip="none" rotWithShape="true">
            <a:gsLst>
              <a:gs pos="100000">
                <a:srgbClr val="0A9A87">
                  <a:alpha val="0"/>
                </a:srgbClr>
              </a:gs>
              <a:gs pos="0">
                <a:srgbClr val="0A9A87">
                  <a:alpha val="25000"/>
                </a:srgbClr>
              </a:gs>
            </a:gsLst>
            <a:lin ang="0" scaled="true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600" b="true" dirty="false">
                <a:solidFill>
                  <a:srgbClr val="0A9A87"/>
                </a:solidFill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</a:rPr>
              <a:t> </a:t>
            </a:r>
            <a:endParaRPr lang="zh-CN" altLang="en-US" sz="1600" b="true" dirty="false">
              <a:solidFill>
                <a:srgbClr val="0A9A87"/>
              </a:solidFill>
              <a:latin typeface="汉仪君黑-45简" panose="020B0604020202020204" charset="-122"/>
              <a:ea typeface="汉仪君黑-45简" panose="020B0604020202020204" charset="-122"/>
              <a:cs typeface="汉仪君黑-45简" panose="020B0604020202020204" charset="-122"/>
            </a:endParaRPr>
          </a:p>
        </p:txBody>
      </p:sp>
      <p:sp>
        <p:nvSpPr>
          <p:cNvPr id="15" name="文本占位符 24">
            <a:extLst>
              <a:ext uri="{FF2B5EF4-FFF2-40B4-BE49-F238E27FC236}">
                <a16:creationId id="{0E0A14AE-77B1-796A-31D1-614BD33BA7AB}"/>
              </a:ext>
            </a:extLst>
          </p:cNvPr>
          <p:cNvSpPr>
            <a:spLocks noGrp="true"/>
          </p:cNvSpPr>
          <p:nvPr>
            <p:ph type="body" sz="quarter" idx="10" hasCustomPrompt="true"/>
          </p:nvPr>
        </p:nvSpPr>
        <p:spPr>
          <a:xfrm>
            <a:off x="550376" y="394737"/>
            <a:ext cx="10969625" cy="72390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lang="zh-CN" altLang="en-US" sz="2800" b="true" kern="1200" dirty="false">
                <a:solidFill>
                  <a:srgbClr val="0A9A87"/>
                </a:solidFill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</a:defRPr>
            </a:lvl1pPr>
          </a:lstStyle>
          <a:p>
            <a:pPr lvl="0"/>
            <a:r>
              <a:rPr lang="zh-CN" altLang="en-US" dirty="false"/>
              <a:t>标题</a:t>
            </a:r>
          </a:p>
        </p:txBody>
      </p:sp>
      <p:sp>
        <p:nvSpPr>
          <p:cNvPr id="17" name="文本占位符 16">
            <a:extLst>
              <a:ext uri="{FF2B5EF4-FFF2-40B4-BE49-F238E27FC236}">
                <a16:creationId id="{CB0E6DE7-11BF-D162-961D-155A0E0F1CC8}"/>
              </a:ext>
            </a:extLst>
          </p:cNvPr>
          <p:cNvSpPr>
            <a:spLocks noGrp="true"/>
          </p:cNvSpPr>
          <p:nvPr>
            <p:ph type="body" sz="quarter" idx="11" hasCustomPrompt="true"/>
          </p:nvPr>
        </p:nvSpPr>
        <p:spPr>
          <a:xfrm>
            <a:off x="1074209" y="1858975"/>
            <a:ext cx="10118725" cy="328613"/>
          </a:xfrm>
        </p:spPr>
        <p:txBody>
          <a:bodyPr>
            <a:normAutofit/>
          </a:bodyPr>
          <a:lstStyle>
            <a:lvl1pPr marL="0" indent="0">
              <a:buNone/>
              <a:defRPr lang="zh-CN" altLang="en-US" sz="1800" b="true" kern="1200" dirty="false">
                <a:solidFill>
                  <a:srgbClr val="0A9A87"/>
                </a:solidFill>
                <a:effectLst>
                  <a:glow rad="63500">
                    <a:schemeClr val="bg1"/>
                  </a:glow>
                </a:effectLst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</a:defRPr>
            </a:lvl1pPr>
          </a:lstStyle>
          <a:p>
            <a:pPr lvl="0"/>
            <a:r>
              <a:rPr lang="zh-CN" altLang="en-US" dirty="false"/>
              <a:t>子标题</a:t>
            </a:r>
            <a:r>
              <a:rPr lang="en-US" altLang="zh-CN" dirty="false"/>
              <a:t>1</a:t>
            </a:r>
            <a:endParaRPr lang="zh-CN" altLang="en-US" dirty="false"/>
          </a:p>
        </p:txBody>
      </p:sp>
      <p:sp>
        <p:nvSpPr>
          <p:cNvPr id="19" name="文本占位符 18">
            <a:extLst>
              <a:ext uri="{FF2B5EF4-FFF2-40B4-BE49-F238E27FC236}">
                <a16:creationId id="{0F37499F-DC63-B2F8-275E-5F6F80B2C52E}"/>
              </a:ext>
            </a:extLst>
          </p:cNvPr>
          <p:cNvSpPr>
            <a:spLocks noGrp="true"/>
          </p:cNvSpPr>
          <p:nvPr>
            <p:ph type="body" sz="quarter" idx="12" hasCustomPrompt="true"/>
          </p:nvPr>
        </p:nvSpPr>
        <p:spPr>
          <a:xfrm>
            <a:off x="1074209" y="2298097"/>
            <a:ext cx="10118725" cy="117951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lang="zh-CN" altLang="en-US" sz="1400" kern="1200" dirty="false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</a:defRPr>
            </a:lvl1pPr>
          </a:lstStyle>
          <a:p>
            <a:pPr lvl="0"/>
            <a:r>
              <a:rPr lang="zh-CN" altLang="en-US" dirty="false"/>
              <a:t>内容</a:t>
            </a:r>
            <a:r>
              <a:rPr lang="en-US" altLang="zh-CN" dirty="false"/>
              <a:t>1</a:t>
            </a:r>
            <a:endParaRPr lang="zh-CN" altLang="en-US" dirty="false"/>
          </a:p>
        </p:txBody>
      </p:sp>
      <p:sp>
        <p:nvSpPr>
          <p:cNvPr id="20" name="文本占位符 16">
            <a:extLst>
              <a:ext uri="{FF2B5EF4-FFF2-40B4-BE49-F238E27FC236}">
                <a16:creationId id="{19B6D77D-DA8C-CBAD-CA11-099BAB9B00BF}"/>
              </a:ext>
            </a:extLst>
          </p:cNvPr>
          <p:cNvSpPr>
            <a:spLocks noGrp="true"/>
          </p:cNvSpPr>
          <p:nvPr>
            <p:ph type="body" sz="quarter" idx="13" hasCustomPrompt="true"/>
          </p:nvPr>
        </p:nvSpPr>
        <p:spPr>
          <a:xfrm>
            <a:off x="1074208" y="4364431"/>
            <a:ext cx="10118725" cy="328613"/>
          </a:xfrm>
        </p:spPr>
        <p:txBody>
          <a:bodyPr>
            <a:normAutofit/>
          </a:bodyPr>
          <a:lstStyle>
            <a:lvl1pPr marL="0" indent="0">
              <a:buNone/>
              <a:defRPr lang="zh-CN" altLang="en-US" sz="1800" b="true" kern="1200" dirty="false">
                <a:solidFill>
                  <a:srgbClr val="0A9A87"/>
                </a:solidFill>
                <a:effectLst>
                  <a:glow rad="63500">
                    <a:schemeClr val="bg1"/>
                  </a:glow>
                </a:effectLst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</a:defRPr>
            </a:lvl1pPr>
          </a:lstStyle>
          <a:p>
            <a:pPr lvl="0"/>
            <a:r>
              <a:rPr lang="zh-CN" altLang="en-US" dirty="false"/>
              <a:t>子标题</a:t>
            </a:r>
            <a:r>
              <a:rPr lang="en-US" altLang="zh-CN" dirty="false"/>
              <a:t>2</a:t>
            </a:r>
            <a:endParaRPr lang="zh-CN" altLang="en-US" dirty="false"/>
          </a:p>
        </p:txBody>
      </p:sp>
      <p:sp>
        <p:nvSpPr>
          <p:cNvPr id="21" name="文本占位符 18">
            <a:extLst>
              <a:ext uri="{FF2B5EF4-FFF2-40B4-BE49-F238E27FC236}">
                <a16:creationId id="{B699832B-9BFC-6BBC-C7BC-CFD103774186}"/>
              </a:ext>
            </a:extLst>
          </p:cNvPr>
          <p:cNvSpPr>
            <a:spLocks noGrp="true"/>
          </p:cNvSpPr>
          <p:nvPr>
            <p:ph type="body" sz="quarter" idx="14" hasCustomPrompt="true"/>
          </p:nvPr>
        </p:nvSpPr>
        <p:spPr>
          <a:xfrm>
            <a:off x="1074208" y="4796220"/>
            <a:ext cx="10118725" cy="117951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lang="zh-CN" altLang="en-US" sz="1400" kern="1200" dirty="false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</a:defRPr>
            </a:lvl1pPr>
          </a:lstStyle>
          <a:p>
            <a:pPr marL="0" lvl="0" indent="0" algn="l" defTabSz="914400" rtl="false" eaLnBrk="true" latinLnBrk="false" hangingPunct="true">
              <a:lnSpc>
                <a:spcPct val="150000"/>
              </a:lnSpc>
              <a:spcBef>
                <a:spcPts val="1000"/>
              </a:spcBef>
              <a:buFont typeface="Arial" panose="020B0604020202090204" pitchFamily="34" charset="0"/>
              <a:buNone/>
            </a:pPr>
            <a:r>
              <a:rPr lang="zh-CN" altLang="en-US" dirty="false"/>
              <a:t>内容</a:t>
            </a:r>
            <a:r>
              <a:rPr lang="en-US" altLang="zh-CN" dirty="false"/>
              <a:t>2</a:t>
            </a:r>
            <a:endParaRPr lang="zh-CN" altLang="en-US" dirty="false"/>
          </a:p>
        </p:txBody>
      </p:sp>
    </p:spTree>
    <p:extLst>
      <p:ext uri="{BB962C8B-B14F-4D97-AF65-F5344CB8AC3E}">
        <p14:creationId val="887066036"/>
      </p:ext>
    </p:extLst>
  </p:cSld>
  <p:clrMapOvr>
    <a:masterClrMapping/>
  </p:clrMapOvr>
</p:sldLayout>
</file>

<file path=ppt/slideLayouts/slideLayout23.xml><?xml version="1.0" encoding="utf-8"?>
<p:sldLayout xmlns:w="http://schemas.openxmlformats.org/wordprocessingml/2006/main" xmlns:a14="http://schemas.microsoft.com/office/drawing/2010/main" xmlns:p16="http://schemas.microsoft.com/office/powerpoint/2015/main" xmlns:wpc="http://schemas.microsoft.com/office/word/2010/wordprocessingCanvas" xmlns:wps="http://schemas.microsoft.com/office/word/2010/wordprocessingShape" xmlns:pvml="urn:schemas-microsoft-com:office:powerpoint" xmlns:psez="http://schemas.microsoft.com/office/powerpoint/2016/sectionzoom" xmlns:w10="urn:schemas-microsoft-com:office:word" xmlns:pic="http://schemas.openxmlformats.org/drawingml/2006/picture" xmlns:pic14="http://schemas.microsoft.com/office/drawing/2010/picture" xmlns:xvml="urn:schemas-microsoft-com:office:excel" xmlns:p159="http://schemas.microsoft.com/office/powerpoint/2015/09/main" xmlns:p184="http://schemas.microsoft.com/office/powerpoint/2018/4/main" xmlns:wp="http://schemas.openxmlformats.org/drawingml/2006/wordprocessingDrawing" xmlns:w16se="http://schemas.microsoft.com/office/word/2015/wordml/symex" xmlns:c="http://schemas.openxmlformats.org/drawingml/2006/chart" xmlns:a3d="http://schemas.microsoft.com/office/drawing/2017/model3d" xmlns:psuz="http://schemas.microsoft.com/office/powerpoint/2016/summaryzoom" xmlns:p173="http://schemas.microsoft.com/office/powerpoint/2017/3/main" xmlns:wp14="http://schemas.microsoft.com/office/word/2010/wordprocessingDrawing" xmlns:a16="http://schemas.microsoft.com/office/drawing/2014/main" xmlns:p14="http://schemas.microsoft.com/office/powerpoint/2010/main" xmlns:p="http://schemas.openxmlformats.org/presentationml/2006/main" xmlns:p202="http://schemas.microsoft.com/office/powerpoint/2020/02/main" xmlns:pslz="http://schemas.microsoft.com/office/powerpoint/2016/slidezoom" xmlns:w14="http://schemas.microsoft.com/office/word/2010/wordml" xmlns:w15="http://schemas.microsoft.com/office/word/2012/wordml" xmlns:v="urn:schemas-microsoft-com:vml" xmlns:a15="http://schemas.microsoft.com/office/drawing/2012/main" xmlns:r="http://schemas.openxmlformats.org/officeDocument/2006/relationships" xmlns:a="http://schemas.openxmlformats.org/drawingml/2006/main" xmlns:m="http://schemas.openxmlformats.org/officeDocument/2006/math" xmlns:o="urn:schemas-microsoft-com:office:office" xmlns:mc="http://schemas.openxmlformats.org/markup-compatibility/2006" xmlns:dgm="http://schemas.openxmlformats.org/drawingml/2006/diagram" xmlns:wpg="http://schemas.microsoft.com/office/word/2010/wordprocessingGroup" xmlns:we="http://schemas.microsoft.com/office/webextensions/webextension/2010/11" xmlns:p15="http://schemas.microsoft.com/office/powerpoint/2012/main" xmlns:cx="http://schemas.microsoft.com/office/drawing/2014/chartex" xmlns:p166="http://schemas.microsoft.com/office/powerpoint/2016/6/main" mc:Ignorable="a14 p16 wpc wps psez pic14 p159 p184 w16se a3d psuz p173 wp14 a16 p14 p202 pslz w14 w15 a15 wpg we p15 cx p166" preserve="true" userDrawn="true">
  <p:cSld name="内容22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任意多边形: 形状 20">
            <a:extLst>
              <a:ext uri="{FF2B5EF4-FFF2-40B4-BE49-F238E27FC236}">
                <a16:creationId id="{0EE3E2BD-19C9-7DC9-67B5-F0503DFDB0D1}"/>
              </a:ext>
            </a:extLst>
          </p:cNvPr>
          <p:cNvSpPr/>
          <p:nvPr userDrawn="true"/>
        </p:nvSpPr>
        <p:spPr>
          <a:xfrm>
            <a:off x="0" y="0"/>
            <a:ext cx="12192000" cy="1365970"/>
          </a:xfrm>
          <a:custGeom>
            <a:gdLst>
              <a:gd name="connsiteX0" fmla="*/ 0 w 12192000"/>
              <a:gd name="connsiteY0" fmla="*/ 0 h 1365970"/>
              <a:gd name="connsiteX1" fmla="*/ 12184486 w 12192000"/>
              <a:gd name="connsiteY1" fmla="*/ 0 h 1365970"/>
              <a:gd name="connsiteX2" fmla="*/ 12192000 w 12192000"/>
              <a:gd name="connsiteY2" fmla="*/ 74539 h 1365970"/>
              <a:gd name="connsiteX3" fmla="*/ 10900569 w 12192000"/>
              <a:gd name="connsiteY3" fmla="*/ 1365970 h 1365970"/>
              <a:gd name="connsiteX4" fmla="*/ 0 w 12192000"/>
              <a:gd name="connsiteY4" fmla="*/ 1365970 h 136597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1365970">
                <a:moveTo>
                  <a:pt x="0" y="0"/>
                </a:moveTo>
                <a:lnTo>
                  <a:pt x="12184486" y="0"/>
                </a:lnTo>
                <a:lnTo>
                  <a:pt x="12192000" y="74539"/>
                </a:lnTo>
                <a:cubicBezTo>
                  <a:pt x="12192000" y="787777"/>
                  <a:pt x="11613807" y="1365970"/>
                  <a:pt x="10900569" y="1365970"/>
                </a:cubicBezTo>
                <a:lnTo>
                  <a:pt x="0" y="1365970"/>
                </a:lnTo>
                <a:close/>
              </a:path>
            </a:pathLst>
          </a:custGeom>
          <a:gradFill>
            <a:gsLst>
              <a:gs pos="22000">
                <a:srgbClr val="36BC8C"/>
              </a:gs>
              <a:gs pos="100000">
                <a:srgbClr val="ADD666">
                  <a:alpha val="45000"/>
                </a:srgbClr>
              </a:gs>
            </a:gsLst>
            <a:lin ang="0" scaled="true"/>
          </a:gradFill>
          <a:ln>
            <a:noFill/>
          </a:ln>
          <a:effectLst>
            <a:outerShdw blurRad="190500" dist="190500" dir="5400000" algn="t" rotWithShape="false">
              <a:srgbClr val="36BC8C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false" vert="horz" wrap="square" lIns="91440" tIns="45720" rIns="91440" bIns="45720" numCol="1" spcCol="0" rtlCol="false" fromWordArt="false" anchor="ctr" anchorCtr="false" forceAA="false" compatLnSpc="true">
            <a:noAutofit/>
          </a:bodyPr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4572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false">
              <a:solidFill>
                <a:schemeClr val="tx1"/>
              </a:solidFill>
              <a:latin typeface="MiSans Light" panose="00000400000000000000" charset="-122"/>
            </a:endParaRPr>
          </a:p>
        </p:txBody>
      </p:sp>
      <p:sp>
        <p:nvSpPr>
          <p:cNvPr id="22" name="文本占位符 24">
            <a:extLst>
              <a:ext uri="{FF2B5EF4-FFF2-40B4-BE49-F238E27FC236}">
                <a16:creationId id="{88A7D49E-C24F-D470-0821-2894E486F65F}"/>
              </a:ext>
            </a:extLst>
          </p:cNvPr>
          <p:cNvSpPr>
            <a:spLocks noGrp="true"/>
          </p:cNvSpPr>
          <p:nvPr>
            <p:ph type="body" sz="quarter" idx="10" hasCustomPrompt="true"/>
          </p:nvPr>
        </p:nvSpPr>
        <p:spPr>
          <a:xfrm>
            <a:off x="550376" y="394737"/>
            <a:ext cx="10969625" cy="72390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lang="zh-CN" altLang="en-US" sz="3600" kern="1200" dirty="false">
                <a:solidFill>
                  <a:schemeClr val="bg1"/>
                </a:solidFill>
                <a:latin typeface="+mj-ea"/>
                <a:ea typeface="+mj-ea"/>
                <a:cs typeface="+mn-cs"/>
              </a:defRPr>
            </a:lvl1pPr>
          </a:lstStyle>
          <a:p>
            <a:pPr lvl="0"/>
            <a:r>
              <a:rPr lang="zh-CN" altLang="en-US" dirty="false"/>
              <a:t>标题</a:t>
            </a:r>
          </a:p>
        </p:txBody>
      </p:sp>
      <p:sp>
        <p:nvSpPr>
          <p:cNvPr id="66" name="稻壳儿榴莲果果">
            <a:extLst>
              <a:ext uri="{FF2B5EF4-FFF2-40B4-BE49-F238E27FC236}">
                <a16:creationId id="{3ADCA654-618D-8995-5B1B-5E40383F2CE6}"/>
              </a:ext>
            </a:extLst>
          </p:cNvPr>
          <p:cNvSpPr/>
          <p:nvPr userDrawn="true"/>
        </p:nvSpPr>
        <p:spPr>
          <a:xfrm>
            <a:off x="6031177" y="2092929"/>
            <a:ext cx="2837376" cy="3617584"/>
          </a:xfrm>
          <a:prstGeom prst="roundRect">
            <a:avLst>
              <a:gd name="adj" fmla="val 5019"/>
            </a:avLst>
          </a:prstGeom>
          <a:solidFill>
            <a:schemeClr val="bg1"/>
          </a:solidFill>
          <a:ln w="19050">
            <a:solidFill>
              <a:srgbClr val="0A9A87"/>
            </a:solidFill>
          </a:ln>
          <a:effectLst>
            <a:outerShdw blurRad="127000" dist="63500" dir="5400000" algn="t" rotWithShape="false">
              <a:srgbClr val="003E2F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false">
                <a:solidFill>
                  <a:schemeClr val="tx1">
                    <a:lumMod val="75000"/>
                    <a:lumOff val="25000"/>
                  </a:schemeClr>
                </a:solidFill>
                <a:cs typeface="汉仪君黑-45简" panose="020B0604020202020204" charset="-122"/>
              </a:rPr>
              <a:t> </a:t>
            </a:r>
            <a:endParaRPr lang="zh-CN" altLang="en-US" dirty="false">
              <a:solidFill>
                <a:schemeClr val="tx1">
                  <a:lumMod val="75000"/>
                  <a:lumOff val="25000"/>
                </a:schemeClr>
              </a:solidFill>
              <a:cs typeface="汉仪君黑-45简" panose="020B0604020202020204" charset="-122"/>
            </a:endParaRPr>
          </a:p>
        </p:txBody>
      </p:sp>
      <p:sp>
        <p:nvSpPr>
          <p:cNvPr id="69" name="文本占位符 25">
            <a:extLst>
              <a:ext uri="{FF2B5EF4-FFF2-40B4-BE49-F238E27FC236}">
                <a16:creationId id="{C82C9458-B6B6-17C1-AC7A-312851CDD312}"/>
              </a:ext>
            </a:extLst>
          </p:cNvPr>
          <p:cNvSpPr>
            <a:spLocks noGrp="true"/>
          </p:cNvSpPr>
          <p:nvPr>
            <p:ph type="body" sz="quarter" idx="18" hasCustomPrompt="true"/>
          </p:nvPr>
        </p:nvSpPr>
        <p:spPr>
          <a:xfrm>
            <a:off x="6316483" y="2215204"/>
            <a:ext cx="2376487" cy="669925"/>
          </a:xfrm>
        </p:spPr>
        <p:txBody>
          <a:bodyPr>
            <a:normAutofit/>
          </a:bodyPr>
          <a:lstStyle>
            <a:lvl1pPr marL="0" indent="0" algn="ctr">
              <a:buNone/>
              <a:defRPr lang="zh-CN" altLang="en-US" sz="1800" b="true" kern="1200" dirty="false">
                <a:solidFill>
                  <a:srgbClr val="0A9A87"/>
                </a:solidFill>
                <a:effectLst/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</a:defRPr>
            </a:lvl1pPr>
          </a:lstStyle>
          <a:p>
            <a:pPr lvl="0"/>
            <a:r>
              <a:rPr lang="zh-CN" altLang="en-US" dirty="false"/>
              <a:t>子标题</a:t>
            </a:r>
            <a:r>
              <a:rPr lang="en-US" altLang="zh-CN" dirty="false"/>
              <a:t>2</a:t>
            </a:r>
            <a:endParaRPr lang="zh-CN" altLang="en-US" dirty="false"/>
          </a:p>
        </p:txBody>
      </p:sp>
      <p:sp>
        <p:nvSpPr>
          <p:cNvPr id="70" name="文本占位符 27">
            <a:extLst>
              <a:ext uri="{FF2B5EF4-FFF2-40B4-BE49-F238E27FC236}">
                <a16:creationId id="{E033FBDE-9096-F916-76FA-EE8F85F13457}"/>
              </a:ext>
            </a:extLst>
          </p:cNvPr>
          <p:cNvSpPr>
            <a:spLocks noGrp="true"/>
          </p:cNvSpPr>
          <p:nvPr>
            <p:ph type="body" sz="quarter" idx="19" hasCustomPrompt="true"/>
          </p:nvPr>
        </p:nvSpPr>
        <p:spPr>
          <a:xfrm>
            <a:off x="6316483" y="3007404"/>
            <a:ext cx="2376487" cy="206567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lang="zh-CN" altLang="en-US" sz="1400" kern="1200" dirty="false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</a:defRPr>
            </a:lvl1pPr>
          </a:lstStyle>
          <a:p>
            <a:pPr lvl="0"/>
            <a:r>
              <a:rPr lang="zh-CN" altLang="en-US" dirty="false"/>
              <a:t>内容</a:t>
            </a:r>
            <a:r>
              <a:rPr lang="en-US" altLang="zh-CN" dirty="false"/>
              <a:t>2</a:t>
            </a:r>
            <a:endParaRPr lang="zh-CN" altLang="en-US" dirty="false"/>
          </a:p>
        </p:txBody>
      </p:sp>
      <p:sp>
        <p:nvSpPr>
          <p:cNvPr id="2" name="稻壳儿榴莲果果">
            <a:extLst>
              <a:ext uri="{FF2B5EF4-FFF2-40B4-BE49-F238E27FC236}">
                <a16:creationId id="{C7722C65-D423-BF9B-09CB-EF518687BB5A}"/>
              </a:ext>
            </a:extLst>
          </p:cNvPr>
          <p:cNvSpPr/>
          <p:nvPr userDrawn="true"/>
        </p:nvSpPr>
        <p:spPr>
          <a:xfrm>
            <a:off x="1993300" y="2092929"/>
            <a:ext cx="2837376" cy="3617584"/>
          </a:xfrm>
          <a:prstGeom prst="roundRect">
            <a:avLst>
              <a:gd name="adj" fmla="val 5019"/>
            </a:avLst>
          </a:prstGeom>
          <a:solidFill>
            <a:schemeClr val="bg1"/>
          </a:solidFill>
          <a:ln w="19050">
            <a:solidFill>
              <a:srgbClr val="0A9A87"/>
            </a:solidFill>
          </a:ln>
          <a:effectLst>
            <a:outerShdw blurRad="127000" dist="63500" dir="5400000" algn="t" rotWithShape="false">
              <a:srgbClr val="003E2F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false">
                <a:solidFill>
                  <a:schemeClr val="tx1">
                    <a:lumMod val="75000"/>
                    <a:lumOff val="25000"/>
                  </a:schemeClr>
                </a:solidFill>
                <a:cs typeface="汉仪君黑-45简" panose="020B0604020202020204" charset="-122"/>
              </a:rPr>
              <a:t> </a:t>
            </a:r>
            <a:endParaRPr lang="zh-CN" altLang="en-US" dirty="false">
              <a:solidFill>
                <a:schemeClr val="tx1">
                  <a:lumMod val="75000"/>
                  <a:lumOff val="25000"/>
                </a:schemeClr>
              </a:solidFill>
              <a:cs typeface="汉仪君黑-45简" panose="020B0604020202020204" charset="-122"/>
            </a:endParaRPr>
          </a:p>
        </p:txBody>
      </p:sp>
      <p:sp>
        <p:nvSpPr>
          <p:cNvPr id="5" name="文本占位符 25">
            <a:extLst>
              <a:ext uri="{FF2B5EF4-FFF2-40B4-BE49-F238E27FC236}">
                <a16:creationId id="{B388F441-325D-6BD7-E7E7-381660ACB202}"/>
              </a:ext>
            </a:extLst>
          </p:cNvPr>
          <p:cNvSpPr>
            <a:spLocks noGrp="true"/>
          </p:cNvSpPr>
          <p:nvPr>
            <p:ph type="body" sz="quarter" idx="21" hasCustomPrompt="true"/>
          </p:nvPr>
        </p:nvSpPr>
        <p:spPr>
          <a:xfrm>
            <a:off x="2266418" y="2215204"/>
            <a:ext cx="2376487" cy="669925"/>
          </a:xfrm>
        </p:spPr>
        <p:txBody>
          <a:bodyPr>
            <a:normAutofit/>
          </a:bodyPr>
          <a:lstStyle>
            <a:lvl1pPr marL="0" indent="0" algn="ctr">
              <a:buNone/>
              <a:defRPr lang="zh-CN" altLang="en-US" sz="1800" b="true" kern="1200" dirty="false">
                <a:solidFill>
                  <a:srgbClr val="0A9A87"/>
                </a:solidFill>
                <a:effectLst/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</a:defRPr>
            </a:lvl1pPr>
          </a:lstStyle>
          <a:p>
            <a:pPr lvl="0"/>
            <a:r>
              <a:rPr lang="zh-CN" altLang="en-US" dirty="false"/>
              <a:t>子标题</a:t>
            </a:r>
            <a:r>
              <a:rPr lang="en-US" altLang="zh-CN" dirty="false"/>
              <a:t>1</a:t>
            </a:r>
            <a:endParaRPr lang="zh-CN" altLang="en-US" dirty="false"/>
          </a:p>
        </p:txBody>
      </p:sp>
      <p:sp>
        <p:nvSpPr>
          <p:cNvPr id="6" name="文本占位符 27">
            <a:extLst>
              <a:ext uri="{FF2B5EF4-FFF2-40B4-BE49-F238E27FC236}">
                <a16:creationId id="{3BC15568-9B55-0A52-E8A1-C74A195739E3}"/>
              </a:ext>
            </a:extLst>
          </p:cNvPr>
          <p:cNvSpPr>
            <a:spLocks noGrp="true"/>
          </p:cNvSpPr>
          <p:nvPr>
            <p:ph type="body" sz="quarter" idx="22" hasCustomPrompt="true"/>
          </p:nvPr>
        </p:nvSpPr>
        <p:spPr>
          <a:xfrm>
            <a:off x="2266418" y="3007404"/>
            <a:ext cx="2376487" cy="2097431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lang="zh-CN" altLang="en-US" sz="1400" kern="1200" dirty="false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</a:defRPr>
            </a:lvl1pPr>
          </a:lstStyle>
          <a:p>
            <a:pPr lvl="0"/>
            <a:r>
              <a:rPr lang="zh-CN" altLang="en-US" dirty="false"/>
              <a:t>内容</a:t>
            </a:r>
            <a:r>
              <a:rPr lang="en-US" altLang="zh-CN" dirty="false"/>
              <a:t>1</a:t>
            </a:r>
            <a:endParaRPr lang="zh-CN" altLang="en-US" dirty="false"/>
          </a:p>
        </p:txBody>
      </p:sp>
    </p:spTree>
    <p:extLst>
      <p:ext uri="{BB962C8B-B14F-4D97-AF65-F5344CB8AC3E}">
        <p14:creationId val="1656342657"/>
      </p:ext>
    </p:extLst>
  </p:cSld>
  <p:clrMapOvr>
    <a:masterClrMapping/>
  </p:clrMapOvr>
</p:sldLayout>
</file>

<file path=ppt/slideLayouts/slideLayout24.xml><?xml version="1.0" encoding="utf-8"?>
<p:sldLayout xmlns:w="http://schemas.openxmlformats.org/wordprocessingml/2006/main" xmlns:a14="http://schemas.microsoft.com/office/drawing/2010/main" xmlns:p16="http://schemas.microsoft.com/office/powerpoint/2015/main" xmlns:wpc="http://schemas.microsoft.com/office/word/2010/wordprocessingCanvas" xmlns:wps="http://schemas.microsoft.com/office/word/2010/wordprocessingShape" xmlns:pvml="urn:schemas-microsoft-com:office:powerpoint" xmlns:psez="http://schemas.microsoft.com/office/powerpoint/2016/sectionzoom" xmlns:w10="urn:schemas-microsoft-com:office:word" xmlns:pic="http://schemas.openxmlformats.org/drawingml/2006/picture" xmlns:pic14="http://schemas.microsoft.com/office/drawing/2010/picture" xmlns:xvml="urn:schemas-microsoft-com:office:excel" xmlns:p159="http://schemas.microsoft.com/office/powerpoint/2015/09/main" xmlns:p184="http://schemas.microsoft.com/office/powerpoint/2018/4/main" xmlns:wp="http://schemas.openxmlformats.org/drawingml/2006/wordprocessingDrawing" xmlns:w16se="http://schemas.microsoft.com/office/word/2015/wordml/symex" xmlns:c="http://schemas.openxmlformats.org/drawingml/2006/chart" xmlns:a3d="http://schemas.microsoft.com/office/drawing/2017/model3d" xmlns:psuz="http://schemas.microsoft.com/office/powerpoint/2016/summaryzoom" xmlns:p173="http://schemas.microsoft.com/office/powerpoint/2017/3/main" xmlns:wp14="http://schemas.microsoft.com/office/word/2010/wordprocessingDrawing" xmlns:a16="http://schemas.microsoft.com/office/drawing/2014/main" xmlns:p14="http://schemas.microsoft.com/office/powerpoint/2010/main" xmlns:p="http://schemas.openxmlformats.org/presentationml/2006/main" xmlns:p202="http://schemas.microsoft.com/office/powerpoint/2020/02/main" xmlns:pslz="http://schemas.microsoft.com/office/powerpoint/2016/slidezoom" xmlns:w14="http://schemas.microsoft.com/office/word/2010/wordml" xmlns:w15="http://schemas.microsoft.com/office/word/2012/wordml" xmlns:v="urn:schemas-microsoft-com:vml" xmlns:a15="http://schemas.microsoft.com/office/drawing/2012/main" xmlns:r="http://schemas.openxmlformats.org/officeDocument/2006/relationships" xmlns:a="http://schemas.openxmlformats.org/drawingml/2006/main" xmlns:m="http://schemas.openxmlformats.org/officeDocument/2006/math" xmlns:o="urn:schemas-microsoft-com:office:office" xmlns:mc="http://schemas.openxmlformats.org/markup-compatibility/2006" xmlns:dgm="http://schemas.openxmlformats.org/drawingml/2006/diagram" xmlns:wpg="http://schemas.microsoft.com/office/word/2010/wordprocessingGroup" xmlns:we="http://schemas.microsoft.com/office/webextensions/webextension/2010/11" xmlns:p15="http://schemas.microsoft.com/office/powerpoint/2012/main" xmlns:cx="http://schemas.microsoft.com/office/drawing/2014/chartex" xmlns:p166="http://schemas.microsoft.com/office/powerpoint/2016/6/main" mc:Ignorable="a14 p16 wpc wps psez pic14 p159 p184 w16se a3d psuz p173 wp14 a16 p14 p202 pslz w14 w15 a15 wpg we p15 cx p166" preserve="true" userDrawn="true">
  <p:cSld name="内容2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任意多边形: 形状 20">
            <a:extLst>
              <a:ext uri="{FF2B5EF4-FFF2-40B4-BE49-F238E27FC236}">
                <a16:creationId id="{0EE3E2BD-19C9-7DC9-67B5-F0503DFDB0D1}"/>
              </a:ext>
            </a:extLst>
          </p:cNvPr>
          <p:cNvSpPr/>
          <p:nvPr userDrawn="true"/>
        </p:nvSpPr>
        <p:spPr>
          <a:xfrm>
            <a:off x="0" y="0"/>
            <a:ext cx="12192000" cy="1365970"/>
          </a:xfrm>
          <a:custGeom>
            <a:gdLst>
              <a:gd name="connsiteX0" fmla="*/ 0 w 12192000"/>
              <a:gd name="connsiteY0" fmla="*/ 0 h 1365970"/>
              <a:gd name="connsiteX1" fmla="*/ 12184486 w 12192000"/>
              <a:gd name="connsiteY1" fmla="*/ 0 h 1365970"/>
              <a:gd name="connsiteX2" fmla="*/ 12192000 w 12192000"/>
              <a:gd name="connsiteY2" fmla="*/ 74539 h 1365970"/>
              <a:gd name="connsiteX3" fmla="*/ 10900569 w 12192000"/>
              <a:gd name="connsiteY3" fmla="*/ 1365970 h 1365970"/>
              <a:gd name="connsiteX4" fmla="*/ 0 w 12192000"/>
              <a:gd name="connsiteY4" fmla="*/ 1365970 h 136597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1365970">
                <a:moveTo>
                  <a:pt x="0" y="0"/>
                </a:moveTo>
                <a:lnTo>
                  <a:pt x="12184486" y="0"/>
                </a:lnTo>
                <a:lnTo>
                  <a:pt x="12192000" y="74539"/>
                </a:lnTo>
                <a:cubicBezTo>
                  <a:pt x="12192000" y="787777"/>
                  <a:pt x="11613807" y="1365970"/>
                  <a:pt x="10900569" y="1365970"/>
                </a:cubicBezTo>
                <a:lnTo>
                  <a:pt x="0" y="1365970"/>
                </a:lnTo>
                <a:close/>
              </a:path>
            </a:pathLst>
          </a:custGeom>
          <a:gradFill>
            <a:gsLst>
              <a:gs pos="22000">
                <a:srgbClr val="36BC8C"/>
              </a:gs>
              <a:gs pos="100000">
                <a:srgbClr val="ADD666">
                  <a:alpha val="45000"/>
                </a:srgbClr>
              </a:gs>
            </a:gsLst>
            <a:lin ang="0" scaled="true"/>
          </a:gradFill>
          <a:ln>
            <a:noFill/>
          </a:ln>
          <a:effectLst>
            <a:outerShdw blurRad="190500" dist="190500" dir="5400000" algn="t" rotWithShape="false">
              <a:srgbClr val="36BC8C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false" vert="horz" wrap="square" lIns="91440" tIns="45720" rIns="91440" bIns="45720" numCol="1" spcCol="0" rtlCol="false" fromWordArt="false" anchor="ctr" anchorCtr="false" forceAA="false" compatLnSpc="true">
            <a:noAutofit/>
          </a:bodyPr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4572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false">
              <a:solidFill>
                <a:schemeClr val="tx1"/>
              </a:solidFill>
              <a:latin typeface="MiSans Light" panose="00000400000000000000" charset="-122"/>
            </a:endParaRPr>
          </a:p>
        </p:txBody>
      </p:sp>
      <p:sp>
        <p:nvSpPr>
          <p:cNvPr id="22" name="文本占位符 24">
            <a:extLst>
              <a:ext uri="{FF2B5EF4-FFF2-40B4-BE49-F238E27FC236}">
                <a16:creationId id="{88A7D49E-C24F-D470-0821-2894E486F65F}"/>
              </a:ext>
            </a:extLst>
          </p:cNvPr>
          <p:cNvSpPr>
            <a:spLocks noGrp="true"/>
          </p:cNvSpPr>
          <p:nvPr>
            <p:ph type="body" sz="quarter" idx="10" hasCustomPrompt="true"/>
          </p:nvPr>
        </p:nvSpPr>
        <p:spPr>
          <a:xfrm>
            <a:off x="550376" y="394737"/>
            <a:ext cx="10969625" cy="72390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lang="zh-CN" altLang="en-US" sz="3600" kern="1200" dirty="false">
                <a:solidFill>
                  <a:schemeClr val="bg1"/>
                </a:solidFill>
                <a:latin typeface="+mj-ea"/>
                <a:ea typeface="+mj-ea"/>
                <a:cs typeface="+mn-cs"/>
              </a:defRPr>
            </a:lvl1pPr>
          </a:lstStyle>
          <a:p>
            <a:pPr lvl="0"/>
            <a:r>
              <a:rPr lang="zh-CN" altLang="en-US" dirty="false"/>
              <a:t>标题</a:t>
            </a:r>
          </a:p>
        </p:txBody>
      </p:sp>
      <p:sp>
        <p:nvSpPr>
          <p:cNvPr id="2" name="稻壳儿榴莲果果">
            <a:extLst>
              <a:ext uri="{FF2B5EF4-FFF2-40B4-BE49-F238E27FC236}">
                <a16:creationId id="{C7722C65-D423-BF9B-09CB-EF518687BB5A}"/>
              </a:ext>
            </a:extLst>
          </p:cNvPr>
          <p:cNvSpPr/>
          <p:nvPr userDrawn="true"/>
        </p:nvSpPr>
        <p:spPr>
          <a:xfrm>
            <a:off x="4602296" y="2127044"/>
            <a:ext cx="2837376" cy="3617584"/>
          </a:xfrm>
          <a:prstGeom prst="roundRect">
            <a:avLst>
              <a:gd name="adj" fmla="val 5019"/>
            </a:avLst>
          </a:prstGeom>
          <a:solidFill>
            <a:schemeClr val="bg1"/>
          </a:solidFill>
          <a:ln w="19050">
            <a:solidFill>
              <a:srgbClr val="0A9A87"/>
            </a:solidFill>
          </a:ln>
          <a:effectLst>
            <a:outerShdw blurRad="127000" dist="63500" dir="5400000" algn="t" rotWithShape="false">
              <a:srgbClr val="003E2F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false">
                <a:solidFill>
                  <a:schemeClr val="tx1">
                    <a:lumMod val="75000"/>
                    <a:lumOff val="25000"/>
                  </a:schemeClr>
                </a:solidFill>
                <a:cs typeface="汉仪君黑-45简" panose="020B0604020202020204" charset="-122"/>
              </a:rPr>
              <a:t> </a:t>
            </a:r>
            <a:endParaRPr lang="zh-CN" altLang="en-US" dirty="false">
              <a:solidFill>
                <a:schemeClr val="tx1">
                  <a:lumMod val="75000"/>
                  <a:lumOff val="25000"/>
                </a:schemeClr>
              </a:solidFill>
              <a:cs typeface="汉仪君黑-45简" panose="020B0604020202020204" charset="-122"/>
            </a:endParaRPr>
          </a:p>
        </p:txBody>
      </p:sp>
      <p:sp>
        <p:nvSpPr>
          <p:cNvPr id="5" name="文本占位符 25">
            <a:extLst>
              <a:ext uri="{FF2B5EF4-FFF2-40B4-BE49-F238E27FC236}">
                <a16:creationId id="{B388F441-325D-6BD7-E7E7-381660ACB202}"/>
              </a:ext>
            </a:extLst>
          </p:cNvPr>
          <p:cNvSpPr>
            <a:spLocks noGrp="true"/>
          </p:cNvSpPr>
          <p:nvPr>
            <p:ph type="body" sz="quarter" idx="21" hasCustomPrompt="true"/>
          </p:nvPr>
        </p:nvSpPr>
        <p:spPr>
          <a:xfrm>
            <a:off x="4832740" y="2250350"/>
            <a:ext cx="2376487" cy="669925"/>
          </a:xfrm>
        </p:spPr>
        <p:txBody>
          <a:bodyPr>
            <a:normAutofit/>
          </a:bodyPr>
          <a:lstStyle>
            <a:lvl1pPr marL="0" indent="0" algn="ctr">
              <a:buNone/>
              <a:defRPr lang="zh-CN" altLang="en-US" sz="1800" b="true" kern="1200" dirty="false">
                <a:solidFill>
                  <a:srgbClr val="0A9A87"/>
                </a:solidFill>
                <a:effectLst/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</a:defRPr>
            </a:lvl1pPr>
          </a:lstStyle>
          <a:p>
            <a:pPr lvl="0"/>
            <a:r>
              <a:rPr lang="zh-CN" altLang="en-US" dirty="false"/>
              <a:t>子标题</a:t>
            </a:r>
            <a:r>
              <a:rPr lang="en-US" altLang="zh-CN" dirty="false"/>
              <a:t>1</a:t>
            </a:r>
            <a:endParaRPr lang="zh-CN" altLang="en-US" dirty="false"/>
          </a:p>
        </p:txBody>
      </p:sp>
      <p:sp>
        <p:nvSpPr>
          <p:cNvPr id="6" name="文本占位符 27">
            <a:extLst>
              <a:ext uri="{FF2B5EF4-FFF2-40B4-BE49-F238E27FC236}">
                <a16:creationId id="{3BC15568-9B55-0A52-E8A1-C74A195739E3}"/>
              </a:ext>
            </a:extLst>
          </p:cNvPr>
          <p:cNvSpPr>
            <a:spLocks noGrp="true"/>
          </p:cNvSpPr>
          <p:nvPr>
            <p:ph type="body" sz="quarter" idx="22" hasCustomPrompt="true"/>
          </p:nvPr>
        </p:nvSpPr>
        <p:spPr>
          <a:xfrm>
            <a:off x="4832740" y="3043581"/>
            <a:ext cx="2376487" cy="2095369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lang="zh-CN" altLang="en-US" sz="1400" kern="1200" dirty="false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</a:defRPr>
            </a:lvl1pPr>
          </a:lstStyle>
          <a:p>
            <a:pPr lvl="0"/>
            <a:r>
              <a:rPr lang="zh-CN" altLang="en-US" dirty="false"/>
              <a:t>内容</a:t>
            </a:r>
            <a:r>
              <a:rPr lang="en-US" altLang="zh-CN" dirty="false"/>
              <a:t>1</a:t>
            </a:r>
            <a:endParaRPr lang="zh-CN" altLang="en-US" dirty="false"/>
          </a:p>
        </p:txBody>
      </p:sp>
    </p:spTree>
    <p:extLst>
      <p:ext uri="{BB962C8B-B14F-4D97-AF65-F5344CB8AC3E}">
        <p14:creationId val="917193460"/>
      </p:ext>
    </p:extLst>
  </p:cSld>
  <p:clrMapOvr>
    <a:masterClrMapping/>
  </p:clrMapOvr>
</p:sldLayout>
</file>

<file path=ppt/slideLayouts/slideLayout3.xml><?xml version="1.0" encoding="utf-8"?>
<p:sldLayout xmlns:w="http://schemas.openxmlformats.org/wordprocessingml/2006/main" xmlns:a14="http://schemas.microsoft.com/office/drawing/2010/main" xmlns:p16="http://schemas.microsoft.com/office/powerpoint/2015/main" xmlns:wpc="http://schemas.microsoft.com/office/word/2010/wordprocessingCanvas" xmlns:wps="http://schemas.microsoft.com/office/word/2010/wordprocessingShape" xmlns:pvml="urn:schemas-microsoft-com:office:powerpoint" xmlns:psez="http://schemas.microsoft.com/office/powerpoint/2016/sectionzoom" xmlns:w10="urn:schemas-microsoft-com:office:word" xmlns:pic="http://schemas.openxmlformats.org/drawingml/2006/picture" xmlns:pic14="http://schemas.microsoft.com/office/drawing/2010/picture" xmlns:xvml="urn:schemas-microsoft-com:office:excel" xmlns:p159="http://schemas.microsoft.com/office/powerpoint/2015/09/main" xmlns:p184="http://schemas.microsoft.com/office/powerpoint/2018/4/main" xmlns:wp="http://schemas.openxmlformats.org/drawingml/2006/wordprocessingDrawing" xmlns:w16se="http://schemas.microsoft.com/office/word/2015/wordml/symex" xmlns:c="http://schemas.openxmlformats.org/drawingml/2006/chart" xmlns:a3d="http://schemas.microsoft.com/office/drawing/2017/model3d" xmlns:psuz="http://schemas.microsoft.com/office/powerpoint/2016/summaryzoom" xmlns:p173="http://schemas.microsoft.com/office/powerpoint/2017/3/main" xmlns:wp14="http://schemas.microsoft.com/office/word/2010/wordprocessingDrawing" xmlns:a16="http://schemas.microsoft.com/office/drawing/2014/main" xmlns:p14="http://schemas.microsoft.com/office/powerpoint/2010/main" xmlns:p="http://schemas.openxmlformats.org/presentationml/2006/main" xmlns:p202="http://schemas.microsoft.com/office/powerpoint/2020/02/main" xmlns:pslz="http://schemas.microsoft.com/office/powerpoint/2016/slidezoom" xmlns:w14="http://schemas.microsoft.com/office/word/2010/wordml" xmlns:w15="http://schemas.microsoft.com/office/word/2012/wordml" xmlns:v="urn:schemas-microsoft-com:vml" xmlns:a15="http://schemas.microsoft.com/office/drawing/2012/main" xmlns:r="http://schemas.openxmlformats.org/officeDocument/2006/relationships" xmlns:a="http://schemas.openxmlformats.org/drawingml/2006/main" xmlns:m="http://schemas.openxmlformats.org/officeDocument/2006/math" xmlns:o="urn:schemas-microsoft-com:office:office" xmlns:mc="http://schemas.openxmlformats.org/markup-compatibility/2006" xmlns:dgm="http://schemas.openxmlformats.org/drawingml/2006/diagram" xmlns:wpg="http://schemas.microsoft.com/office/word/2010/wordprocessingGroup" xmlns:we="http://schemas.microsoft.com/office/webextensions/webextension/2010/11" xmlns:p15="http://schemas.microsoft.com/office/powerpoint/2012/main" xmlns:cx="http://schemas.microsoft.com/office/drawing/2014/chartex" xmlns:p166="http://schemas.microsoft.com/office/powerpoint/2016/6/main" mc:Ignorable="a14 p16 wpc wps psez pic14 p159 p184 w16se a3d psuz p173 wp14 a16 p14 p202 pslz w14 w15 a15 wpg we p15 cx p166" preserve="true" userDrawn="true">
  <p:cSld name="内容1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稻壳儿榴莲果果">
            <a:extLst>
              <a:ext uri="{FF2B5EF4-FFF2-40B4-BE49-F238E27FC236}">
                <a16:creationId id="{B27CE445-0E3F-4F19-1A64-128DB5C1231A}"/>
              </a:ext>
            </a:extLst>
          </p:cNvPr>
          <p:cNvSpPr/>
          <p:nvPr userDrawn="true"/>
        </p:nvSpPr>
        <p:spPr>
          <a:xfrm>
            <a:off x="747146" y="1641047"/>
            <a:ext cx="10772855" cy="3796585"/>
          </a:xfrm>
          <a:prstGeom prst="roundRect">
            <a:avLst>
              <a:gd name="adj" fmla="val 7828"/>
            </a:avLst>
          </a:prstGeom>
          <a:gradFill flip="none" rotWithShape="true">
            <a:gsLst>
              <a:gs pos="100000">
                <a:srgbClr val="0A9A87">
                  <a:alpha val="0"/>
                </a:srgbClr>
              </a:gs>
              <a:gs pos="0">
                <a:srgbClr val="0A9A87">
                  <a:alpha val="25000"/>
                </a:srgbClr>
              </a:gs>
            </a:gsLst>
            <a:lin ang="0" scaled="true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600" b="true" dirty="false">
                <a:solidFill>
                  <a:srgbClr val="0A9A87"/>
                </a:solidFill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</a:rPr>
              <a:t> </a:t>
            </a:r>
            <a:endParaRPr lang="zh-CN" altLang="en-US" sz="1600" b="true" dirty="false">
              <a:solidFill>
                <a:srgbClr val="0A9A87"/>
              </a:solidFill>
              <a:latin typeface="汉仪君黑-45简" panose="020B0604020202020204" charset="-122"/>
              <a:ea typeface="汉仪君黑-45简" panose="020B0604020202020204" charset="-122"/>
              <a:cs typeface="汉仪君黑-45简" panose="020B0604020202020204" charset="-122"/>
            </a:endParaRPr>
          </a:p>
        </p:txBody>
      </p:sp>
      <p:sp>
        <p:nvSpPr>
          <p:cNvPr id="7" name="文本占位符 24">
            <a:extLst>
              <a:ext uri="{FF2B5EF4-FFF2-40B4-BE49-F238E27FC236}">
                <a16:creationId id="{C2E5012C-FD3F-4EC2-AEA9-BC1CF91A8F12}"/>
              </a:ext>
            </a:extLst>
          </p:cNvPr>
          <p:cNvSpPr>
            <a:spLocks noGrp="true"/>
          </p:cNvSpPr>
          <p:nvPr>
            <p:ph type="body" sz="quarter" idx="10" hasCustomPrompt="true"/>
          </p:nvPr>
        </p:nvSpPr>
        <p:spPr>
          <a:xfrm>
            <a:off x="550376" y="394737"/>
            <a:ext cx="10969625" cy="72390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lang="zh-CN" altLang="en-US" sz="2800" b="true" kern="1200" dirty="false">
                <a:solidFill>
                  <a:srgbClr val="0A9A87"/>
                </a:solidFill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</a:defRPr>
            </a:lvl1pPr>
          </a:lstStyle>
          <a:p>
            <a:pPr lvl="0"/>
            <a:r>
              <a:rPr lang="zh-CN" altLang="en-US" dirty="false"/>
              <a:t>标题</a:t>
            </a:r>
          </a:p>
        </p:txBody>
      </p:sp>
      <p:sp>
        <p:nvSpPr>
          <p:cNvPr id="8" name="文本占位符 16">
            <a:extLst>
              <a:ext uri="{FF2B5EF4-FFF2-40B4-BE49-F238E27FC236}">
                <a16:creationId id="{EE4BA08F-3B9D-80FE-F3EE-CB917C1CA4E6}"/>
              </a:ext>
            </a:extLst>
          </p:cNvPr>
          <p:cNvSpPr>
            <a:spLocks noGrp="true"/>
          </p:cNvSpPr>
          <p:nvPr>
            <p:ph type="body" sz="quarter" idx="11" hasCustomPrompt="true"/>
          </p:nvPr>
        </p:nvSpPr>
        <p:spPr>
          <a:xfrm>
            <a:off x="1074209" y="1858975"/>
            <a:ext cx="10118725" cy="328613"/>
          </a:xfrm>
        </p:spPr>
        <p:txBody>
          <a:bodyPr>
            <a:normAutofit/>
          </a:bodyPr>
          <a:lstStyle>
            <a:lvl1pPr marL="0" indent="0">
              <a:buNone/>
              <a:defRPr lang="zh-CN" altLang="en-US" sz="1800" b="true" kern="1200" dirty="false">
                <a:solidFill>
                  <a:srgbClr val="0A9A87"/>
                </a:solidFill>
                <a:effectLst>
                  <a:glow rad="63500">
                    <a:schemeClr val="bg1"/>
                  </a:glow>
                </a:effectLst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</a:defRPr>
            </a:lvl1pPr>
          </a:lstStyle>
          <a:p>
            <a:pPr lvl="0"/>
            <a:r>
              <a:rPr lang="zh-CN" altLang="en-US" dirty="false"/>
              <a:t>子标题</a:t>
            </a:r>
            <a:r>
              <a:rPr lang="en-US" altLang="zh-CN" dirty="false"/>
              <a:t>1</a:t>
            </a:r>
            <a:endParaRPr lang="zh-CN" altLang="en-US" dirty="false"/>
          </a:p>
        </p:txBody>
      </p:sp>
      <p:sp>
        <p:nvSpPr>
          <p:cNvPr id="9" name="文本占位符 18">
            <a:extLst>
              <a:ext uri="{FF2B5EF4-FFF2-40B4-BE49-F238E27FC236}">
                <a16:creationId id="{EFC3F0EA-D347-475A-8499-81421AC23FE9}"/>
              </a:ext>
            </a:extLst>
          </p:cNvPr>
          <p:cNvSpPr>
            <a:spLocks noGrp="true"/>
          </p:cNvSpPr>
          <p:nvPr>
            <p:ph type="body" sz="quarter" idx="12" hasCustomPrompt="true"/>
          </p:nvPr>
        </p:nvSpPr>
        <p:spPr>
          <a:xfrm>
            <a:off x="1074209" y="2298097"/>
            <a:ext cx="10118725" cy="2918856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lang="zh-CN" altLang="en-US" sz="1400" kern="1200" dirty="false">
                <a:solidFill>
                  <a:srgbClr val="404040"/>
                </a:solidFill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</a:defRPr>
            </a:lvl1pPr>
          </a:lstStyle>
          <a:p>
            <a:pPr lvl="0"/>
            <a:r>
              <a:rPr lang="zh-CN" altLang="en-US" dirty="false"/>
              <a:t>内容</a:t>
            </a:r>
            <a:r>
              <a:rPr lang="en-US" altLang="zh-CN" dirty="false"/>
              <a:t>1</a:t>
            </a:r>
            <a:endParaRPr lang="zh-CN" altLang="en-US" dirty="false"/>
          </a:p>
        </p:txBody>
      </p:sp>
    </p:spTree>
    <p:extLst>
      <p:ext uri="{BB962C8B-B14F-4D97-AF65-F5344CB8AC3E}">
        <p14:creationId val="3471299495"/>
      </p:ext>
    </p:extLst>
  </p:cSld>
  <p:clrMapOvr>
    <a:masterClrMapping/>
  </p:clrMapOvr>
</p:sldLayout>
</file>

<file path=ppt/slideLayouts/slideLayout4.xml><?xml version="1.0" encoding="utf-8"?>
<p:sldLayout xmlns:w="http://schemas.openxmlformats.org/wordprocessingml/2006/main" xmlns:a14="http://schemas.microsoft.com/office/drawing/2010/main" xmlns:p16="http://schemas.microsoft.com/office/powerpoint/2015/main" xmlns:wpc="http://schemas.microsoft.com/office/word/2010/wordprocessingCanvas" xmlns:wps="http://schemas.microsoft.com/office/word/2010/wordprocessingShape" xmlns:pvml="urn:schemas-microsoft-com:office:powerpoint" xmlns:psez="http://schemas.microsoft.com/office/powerpoint/2016/sectionzoom" xmlns:w10="urn:schemas-microsoft-com:office:word" xmlns:pic="http://schemas.openxmlformats.org/drawingml/2006/picture" xmlns:pic14="http://schemas.microsoft.com/office/drawing/2010/picture" xmlns:xvml="urn:schemas-microsoft-com:office:excel" xmlns:p159="http://schemas.microsoft.com/office/powerpoint/2015/09/main" xmlns:p184="http://schemas.microsoft.com/office/powerpoint/2018/4/main" xmlns:wp="http://schemas.openxmlformats.org/drawingml/2006/wordprocessingDrawing" xmlns:w16se="http://schemas.microsoft.com/office/word/2015/wordml/symex" xmlns:c="http://schemas.openxmlformats.org/drawingml/2006/chart" xmlns:a3d="http://schemas.microsoft.com/office/drawing/2017/model3d" xmlns:psuz="http://schemas.microsoft.com/office/powerpoint/2016/summaryzoom" xmlns:p173="http://schemas.microsoft.com/office/powerpoint/2017/3/main" xmlns:wp14="http://schemas.microsoft.com/office/word/2010/wordprocessingDrawing" xmlns:a16="http://schemas.microsoft.com/office/drawing/2014/main" xmlns:p14="http://schemas.microsoft.com/office/powerpoint/2010/main" xmlns:p="http://schemas.openxmlformats.org/presentationml/2006/main" xmlns:p202="http://schemas.microsoft.com/office/powerpoint/2020/02/main" xmlns:pslz="http://schemas.microsoft.com/office/powerpoint/2016/slidezoom" xmlns:w14="http://schemas.microsoft.com/office/word/2010/wordml" xmlns:w15="http://schemas.microsoft.com/office/word/2012/wordml" xmlns:v="urn:schemas-microsoft-com:vml" xmlns:a15="http://schemas.microsoft.com/office/drawing/2012/main" xmlns:r="http://schemas.openxmlformats.org/officeDocument/2006/relationships" xmlns:a="http://schemas.openxmlformats.org/drawingml/2006/main" xmlns:m="http://schemas.openxmlformats.org/officeDocument/2006/math" xmlns:o="urn:schemas-microsoft-com:office:office" xmlns:mc="http://schemas.openxmlformats.org/markup-compatibility/2006" xmlns:dgm="http://schemas.openxmlformats.org/drawingml/2006/diagram" xmlns:wpg="http://schemas.microsoft.com/office/word/2010/wordprocessingGroup" xmlns:we="http://schemas.microsoft.com/office/webextensions/webextension/2010/11" xmlns:p15="http://schemas.microsoft.com/office/powerpoint/2012/main" xmlns:cx="http://schemas.microsoft.com/office/drawing/2014/chartex" xmlns:p166="http://schemas.microsoft.com/office/powerpoint/2016/6/main" mc:Ignorable="a14 p16 wpc wps psez pic14 p159 p184 w16se a3d psuz p173 wp14 a16 p14 p202 pslz w14 w15 a15 wpg we p15 cx p166" preserve="true" userDrawn="true">
  <p:cSld name="内容45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文本占位符 24">
            <a:extLst>
              <a:ext uri="{FF2B5EF4-FFF2-40B4-BE49-F238E27FC236}">
                <a16:creationId id="{BFCA2EEA-E2CD-9FB2-4DD8-4D4A84BEDA47}"/>
              </a:ext>
            </a:extLst>
          </p:cNvPr>
          <p:cNvSpPr>
            <a:spLocks noGrp="true"/>
          </p:cNvSpPr>
          <p:nvPr>
            <p:ph type="body" sz="quarter" idx="18" hasCustomPrompt="true"/>
          </p:nvPr>
        </p:nvSpPr>
        <p:spPr>
          <a:xfrm>
            <a:off x="550376" y="394737"/>
            <a:ext cx="10969625" cy="72390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lang="zh-CN" altLang="en-US" sz="3200" b="true" kern="1200" dirty="fals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zh-CN" altLang="en-US" dirty="false"/>
              <a:t>标题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id="{76B8CF65-48CC-5BDE-3F98-1E36D97F900A}"/>
              </a:ext>
            </a:extLst>
          </p:cNvPr>
          <p:cNvGrpSpPr/>
          <p:nvPr userDrawn="true"/>
        </p:nvGrpSpPr>
        <p:grpSpPr>
          <a:xfrm>
            <a:off x="2576342" y="2707043"/>
            <a:ext cx="6793156" cy="1443916"/>
            <a:chOff x="2610522" y="3131222"/>
            <a:chExt cx="6793156" cy="1443916"/>
          </a:xfrm>
        </p:grpSpPr>
        <p:cxnSp>
          <p:nvCxnSpPr>
            <p:cNvPr id="28" name="直接连接符 27">
              <a:extLst>
                <a:ext uri="{FF2B5EF4-FFF2-40B4-BE49-F238E27FC236}">
                  <a16:creationId id="{125DE5F8-27B5-8212-449C-5A676587EF31}"/>
                </a:ext>
              </a:extLst>
            </p:cNvPr>
            <p:cNvCxnSpPr>
              <a:stCxn id="3" idx="5"/>
              <a:endCxn id="6" idx="1"/>
            </p:cNvCxnSpPr>
            <p:nvPr userDrawn="true"/>
          </p:nvCxnSpPr>
          <p:spPr>
            <a:xfrm>
              <a:off x="2610522" y="3131222"/>
              <a:ext cx="1181026" cy="1443916"/>
            </a:xfrm>
            <a:prstGeom prst="line"/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id="{5D34C01D-3060-1757-27E2-C8A37B66CA66}"/>
                </a:ext>
              </a:extLst>
            </p:cNvPr>
            <p:cNvCxnSpPr/>
            <p:nvPr userDrawn="true"/>
          </p:nvCxnSpPr>
          <p:spPr>
            <a:xfrm>
              <a:off x="6351942" y="3131222"/>
              <a:ext cx="1181026" cy="1443916"/>
            </a:xfrm>
            <a:prstGeom prst="line"/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id="{5EF73F7F-BB3A-B3CD-DA56-974FA22B6C0B}"/>
                </a:ext>
              </a:extLst>
            </p:cNvPr>
            <p:cNvCxnSpPr/>
            <p:nvPr userDrawn="true"/>
          </p:nvCxnSpPr>
          <p:spPr>
            <a:xfrm flipH="true">
              <a:off x="8222652" y="3131222"/>
              <a:ext cx="1181026" cy="1443916"/>
            </a:xfrm>
            <a:prstGeom prst="line"/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>
              <a:extLst>
                <a:ext uri="{FF2B5EF4-FFF2-40B4-BE49-F238E27FC236}">
                  <a16:creationId id="{8CE9B203-38AB-BD9B-34F2-53BEEFEE1107}"/>
                </a:ext>
              </a:extLst>
            </p:cNvPr>
            <p:cNvCxnSpPr/>
            <p:nvPr userDrawn="true"/>
          </p:nvCxnSpPr>
          <p:spPr>
            <a:xfrm flipH="true">
              <a:off x="4481232" y="3131222"/>
              <a:ext cx="1181026" cy="1443916"/>
            </a:xfrm>
            <a:prstGeom prst="line"/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椭圆 2">
            <a:extLst>
              <a:ext uri="{FF2B5EF4-FFF2-40B4-BE49-F238E27FC236}">
                <a16:creationId id="{DA4A3E79-A297-EC99-B9D3-3B93D4262BFD}"/>
              </a:ext>
            </a:extLst>
          </p:cNvPr>
          <p:cNvSpPr/>
          <p:nvPr userDrawn="true"/>
        </p:nvSpPr>
        <p:spPr>
          <a:xfrm>
            <a:off x="1743819" y="1874520"/>
            <a:ext cx="975360" cy="975360"/>
          </a:xfrm>
          <a:prstGeom prst="ellipse"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4" name="椭圆 3">
            <a:extLst>
              <a:ext uri="{FF2B5EF4-FFF2-40B4-BE49-F238E27FC236}">
                <a16:creationId id="{F6CECA1F-22A5-268B-497C-4DD94C3FF2A0}"/>
              </a:ext>
            </a:extLst>
          </p:cNvPr>
          <p:cNvSpPr/>
          <p:nvPr userDrawn="true"/>
        </p:nvSpPr>
        <p:spPr>
          <a:xfrm>
            <a:off x="5485239" y="1874520"/>
            <a:ext cx="975360" cy="975360"/>
          </a:xfrm>
          <a:prstGeom prst="ellipse"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id="{1D366F7E-50BD-8081-19C2-4E47D5210A93}"/>
              </a:ext>
            </a:extLst>
          </p:cNvPr>
          <p:cNvSpPr/>
          <p:nvPr userDrawn="true"/>
        </p:nvSpPr>
        <p:spPr>
          <a:xfrm>
            <a:off x="9226659" y="1874520"/>
            <a:ext cx="975360" cy="975360"/>
          </a:xfrm>
          <a:prstGeom prst="ellipse"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id="{A17A4BF4-7682-AE0B-3F9C-52AF4DEA73C6}"/>
              </a:ext>
            </a:extLst>
          </p:cNvPr>
          <p:cNvSpPr/>
          <p:nvPr userDrawn="true"/>
        </p:nvSpPr>
        <p:spPr>
          <a:xfrm>
            <a:off x="3614530" y="4008120"/>
            <a:ext cx="975360" cy="975360"/>
          </a:xfrm>
          <a:prstGeom prst="ellipse"/>
          <a:solidFill>
            <a:srgbClr val="054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id="{EA3C0293-36FD-7EF5-7E11-8AD1B123A70F}"/>
              </a:ext>
            </a:extLst>
          </p:cNvPr>
          <p:cNvSpPr/>
          <p:nvPr userDrawn="true"/>
        </p:nvSpPr>
        <p:spPr>
          <a:xfrm>
            <a:off x="7355950" y="4008120"/>
            <a:ext cx="975360" cy="975360"/>
          </a:xfrm>
          <a:prstGeom prst="ellipse"/>
          <a:solidFill>
            <a:srgbClr val="054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13" name="椭圆 37">
            <a:extLst>
              <a:ext uri="{FF2B5EF4-FFF2-40B4-BE49-F238E27FC236}">
                <a16:creationId id="{FB34482D-D1B1-1B6A-C84D-498221C4EB9A}"/>
              </a:ext>
            </a:extLst>
          </p:cNvPr>
          <p:cNvSpPr/>
          <p:nvPr userDrawn="true"/>
        </p:nvSpPr>
        <p:spPr>
          <a:xfrm>
            <a:off x="2074019" y="2204959"/>
            <a:ext cx="314960" cy="314484"/>
          </a:xfrm>
          <a:custGeom>
            <a:gdLst>
              <a:gd name="T0" fmla="*/ 6597 w 6827"/>
              <a:gd name="T1" fmla="*/ 449 h 6827"/>
              <a:gd name="T2" fmla="*/ 6377 w 6827"/>
              <a:gd name="T3" fmla="*/ 449 h 6827"/>
              <a:gd name="T4" fmla="*/ 6377 w 6827"/>
              <a:gd name="T5" fmla="*/ 230 h 6827"/>
              <a:gd name="T6" fmla="*/ 6148 w 6827"/>
              <a:gd name="T7" fmla="*/ 0 h 6827"/>
              <a:gd name="T8" fmla="*/ 5918 w 6827"/>
              <a:gd name="T9" fmla="*/ 230 h 6827"/>
              <a:gd name="T10" fmla="*/ 5918 w 6827"/>
              <a:gd name="T11" fmla="*/ 584 h 6827"/>
              <a:gd name="T12" fmla="*/ 5877 w 6827"/>
              <a:gd name="T13" fmla="*/ 625 h 6827"/>
              <a:gd name="T14" fmla="*/ 5665 w 6827"/>
              <a:gd name="T15" fmla="*/ 483 h 6827"/>
              <a:gd name="T16" fmla="*/ 5435 w 6827"/>
              <a:gd name="T17" fmla="*/ 713 h 6827"/>
              <a:gd name="T18" fmla="*/ 5435 w 6827"/>
              <a:gd name="T19" fmla="*/ 1067 h 6827"/>
              <a:gd name="T20" fmla="*/ 5260 w 6827"/>
              <a:gd name="T21" fmla="*/ 1242 h 6827"/>
              <a:gd name="T22" fmla="*/ 3180 w 6827"/>
              <a:gd name="T23" fmla="*/ 466 h 6827"/>
              <a:gd name="T24" fmla="*/ 0 w 6827"/>
              <a:gd name="T25" fmla="*/ 3646 h 6827"/>
              <a:gd name="T26" fmla="*/ 970 w 6827"/>
              <a:gd name="T27" fmla="*/ 5931 h 6827"/>
              <a:gd name="T28" fmla="*/ 465 w 6827"/>
              <a:gd name="T29" fmla="*/ 6317 h 6827"/>
              <a:gd name="T30" fmla="*/ 422 w 6827"/>
              <a:gd name="T31" fmla="*/ 6639 h 6827"/>
              <a:gd name="T32" fmla="*/ 604 w 6827"/>
              <a:gd name="T33" fmla="*/ 6729 h 6827"/>
              <a:gd name="T34" fmla="*/ 744 w 6827"/>
              <a:gd name="T35" fmla="*/ 6682 h 6827"/>
              <a:gd name="T36" fmla="*/ 1332 w 6827"/>
              <a:gd name="T37" fmla="*/ 6233 h 6827"/>
              <a:gd name="T38" fmla="*/ 3180 w 6827"/>
              <a:gd name="T39" fmla="*/ 6827 h 6827"/>
              <a:gd name="T40" fmla="*/ 5029 w 6827"/>
              <a:gd name="T41" fmla="*/ 6233 h 6827"/>
              <a:gd name="T42" fmla="*/ 5617 w 6827"/>
              <a:gd name="T43" fmla="*/ 6682 h 6827"/>
              <a:gd name="T44" fmla="*/ 5756 w 6827"/>
              <a:gd name="T45" fmla="*/ 6729 h 6827"/>
              <a:gd name="T46" fmla="*/ 5939 w 6827"/>
              <a:gd name="T47" fmla="*/ 6639 h 6827"/>
              <a:gd name="T48" fmla="*/ 5896 w 6827"/>
              <a:gd name="T49" fmla="*/ 6317 h 6827"/>
              <a:gd name="T50" fmla="*/ 5390 w 6827"/>
              <a:gd name="T51" fmla="*/ 5931 h 6827"/>
              <a:gd name="T52" fmla="*/ 6361 w 6827"/>
              <a:gd name="T53" fmla="*/ 3646 h 6827"/>
              <a:gd name="T54" fmla="*/ 5585 w 6827"/>
              <a:gd name="T55" fmla="*/ 1567 h 6827"/>
              <a:gd name="T56" fmla="*/ 5760 w 6827"/>
              <a:gd name="T57" fmla="*/ 1391 h 6827"/>
              <a:gd name="T58" fmla="*/ 6114 w 6827"/>
              <a:gd name="T59" fmla="*/ 1391 h 6827"/>
              <a:gd name="T60" fmla="*/ 6344 w 6827"/>
              <a:gd name="T61" fmla="*/ 1162 h 6827"/>
              <a:gd name="T62" fmla="*/ 6202 w 6827"/>
              <a:gd name="T63" fmla="*/ 950 h 6827"/>
              <a:gd name="T64" fmla="*/ 6243 w 6827"/>
              <a:gd name="T65" fmla="*/ 908 h 6827"/>
              <a:gd name="T66" fmla="*/ 6597 w 6827"/>
              <a:gd name="T67" fmla="*/ 908 h 6827"/>
              <a:gd name="T68" fmla="*/ 6827 w 6827"/>
              <a:gd name="T69" fmla="*/ 679 h 6827"/>
              <a:gd name="T70" fmla="*/ 6597 w 6827"/>
              <a:gd name="T71" fmla="*/ 449 h 6827"/>
              <a:gd name="T72" fmla="*/ 5901 w 6827"/>
              <a:gd name="T73" fmla="*/ 3646 h 6827"/>
              <a:gd name="T74" fmla="*/ 3180 w 6827"/>
              <a:gd name="T75" fmla="*/ 6367 h 6827"/>
              <a:gd name="T76" fmla="*/ 459 w 6827"/>
              <a:gd name="T77" fmla="*/ 3646 h 6827"/>
              <a:gd name="T78" fmla="*/ 3180 w 6827"/>
              <a:gd name="T79" fmla="*/ 925 h 6827"/>
              <a:gd name="T80" fmla="*/ 4934 w 6827"/>
              <a:gd name="T81" fmla="*/ 1568 h 6827"/>
              <a:gd name="T82" fmla="*/ 4358 w 6827"/>
              <a:gd name="T83" fmla="*/ 2144 h 6827"/>
              <a:gd name="T84" fmla="*/ 3180 w 6827"/>
              <a:gd name="T85" fmla="*/ 1736 h 6827"/>
              <a:gd name="T86" fmla="*/ 1270 w 6827"/>
              <a:gd name="T87" fmla="*/ 3646 h 6827"/>
              <a:gd name="T88" fmla="*/ 3180 w 6827"/>
              <a:gd name="T89" fmla="*/ 5556 h 6827"/>
              <a:gd name="T90" fmla="*/ 5090 w 6827"/>
              <a:gd name="T91" fmla="*/ 3646 h 6827"/>
              <a:gd name="T92" fmla="*/ 4683 w 6827"/>
              <a:gd name="T93" fmla="*/ 2468 h 6827"/>
              <a:gd name="T94" fmla="*/ 5259 w 6827"/>
              <a:gd name="T95" fmla="*/ 1892 h 6827"/>
              <a:gd name="T96" fmla="*/ 5901 w 6827"/>
              <a:gd name="T97" fmla="*/ 3646 h 6827"/>
              <a:gd name="T98" fmla="*/ 3180 w 6827"/>
              <a:gd name="T99" fmla="*/ 4259 h 6827"/>
              <a:gd name="T100" fmla="*/ 3793 w 6827"/>
              <a:gd name="T101" fmla="*/ 3646 h 6827"/>
              <a:gd name="T102" fmla="*/ 3744 w 6827"/>
              <a:gd name="T103" fmla="*/ 3407 h 6827"/>
              <a:gd name="T104" fmla="*/ 4355 w 6827"/>
              <a:gd name="T105" fmla="*/ 2796 h 6827"/>
              <a:gd name="T106" fmla="*/ 4631 w 6827"/>
              <a:gd name="T107" fmla="*/ 3646 h 6827"/>
              <a:gd name="T108" fmla="*/ 3180 w 6827"/>
              <a:gd name="T109" fmla="*/ 5097 h 6827"/>
              <a:gd name="T110" fmla="*/ 1730 w 6827"/>
              <a:gd name="T111" fmla="*/ 3646 h 6827"/>
              <a:gd name="T112" fmla="*/ 3180 w 6827"/>
              <a:gd name="T113" fmla="*/ 2196 h 6827"/>
              <a:gd name="T114" fmla="*/ 4030 w 6827"/>
              <a:gd name="T115" fmla="*/ 2471 h 6827"/>
              <a:gd name="T116" fmla="*/ 3419 w 6827"/>
              <a:gd name="T117" fmla="*/ 3083 h 6827"/>
              <a:gd name="T118" fmla="*/ 3180 w 6827"/>
              <a:gd name="T119" fmla="*/ 3034 h 6827"/>
              <a:gd name="T120" fmla="*/ 2568 w 6827"/>
              <a:gd name="T121" fmla="*/ 3646 h 6827"/>
              <a:gd name="T122" fmla="*/ 3180 w 6827"/>
              <a:gd name="T123" fmla="*/ 4259 h 68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827" h="6827">
                <a:moveTo>
                  <a:pt x="6597" y="449"/>
                </a:moveTo>
                <a:lnTo>
                  <a:pt x="6377" y="449"/>
                </a:lnTo>
                <a:lnTo>
                  <a:pt x="6377" y="230"/>
                </a:lnTo>
                <a:cubicBezTo>
                  <a:pt x="6377" y="103"/>
                  <a:pt x="6275" y="0"/>
                  <a:pt x="6148" y="0"/>
                </a:cubicBezTo>
                <a:cubicBezTo>
                  <a:pt x="6021" y="0"/>
                  <a:pt x="5918" y="103"/>
                  <a:pt x="5918" y="230"/>
                </a:cubicBezTo>
                <a:lnTo>
                  <a:pt x="5918" y="584"/>
                </a:lnTo>
                <a:lnTo>
                  <a:pt x="5877" y="625"/>
                </a:lnTo>
                <a:cubicBezTo>
                  <a:pt x="5843" y="542"/>
                  <a:pt x="5761" y="483"/>
                  <a:pt x="5665" y="483"/>
                </a:cubicBezTo>
                <a:cubicBezTo>
                  <a:pt x="5538" y="483"/>
                  <a:pt x="5435" y="586"/>
                  <a:pt x="5435" y="713"/>
                </a:cubicBezTo>
                <a:lnTo>
                  <a:pt x="5435" y="1067"/>
                </a:lnTo>
                <a:lnTo>
                  <a:pt x="5260" y="1242"/>
                </a:lnTo>
                <a:cubicBezTo>
                  <a:pt x="4702" y="759"/>
                  <a:pt x="3975" y="466"/>
                  <a:pt x="3180" y="466"/>
                </a:cubicBezTo>
                <a:cubicBezTo>
                  <a:pt x="1427" y="466"/>
                  <a:pt x="0" y="1893"/>
                  <a:pt x="0" y="3646"/>
                </a:cubicBezTo>
                <a:cubicBezTo>
                  <a:pt x="0" y="4542"/>
                  <a:pt x="372" y="5352"/>
                  <a:pt x="970" y="5931"/>
                </a:cubicBezTo>
                <a:lnTo>
                  <a:pt x="465" y="6317"/>
                </a:lnTo>
                <a:cubicBezTo>
                  <a:pt x="364" y="6394"/>
                  <a:pt x="345" y="6538"/>
                  <a:pt x="422" y="6639"/>
                </a:cubicBezTo>
                <a:cubicBezTo>
                  <a:pt x="467" y="6698"/>
                  <a:pt x="535" y="6729"/>
                  <a:pt x="604" y="6729"/>
                </a:cubicBezTo>
                <a:cubicBezTo>
                  <a:pt x="653" y="6729"/>
                  <a:pt x="702" y="6714"/>
                  <a:pt x="744" y="6682"/>
                </a:cubicBezTo>
                <a:lnTo>
                  <a:pt x="1332" y="6233"/>
                </a:lnTo>
                <a:cubicBezTo>
                  <a:pt x="1853" y="6606"/>
                  <a:pt x="2491" y="6827"/>
                  <a:pt x="3180" y="6827"/>
                </a:cubicBezTo>
                <a:cubicBezTo>
                  <a:pt x="3869" y="6827"/>
                  <a:pt x="4508" y="6606"/>
                  <a:pt x="5029" y="6233"/>
                </a:cubicBezTo>
                <a:lnTo>
                  <a:pt x="5617" y="6682"/>
                </a:lnTo>
                <a:cubicBezTo>
                  <a:pt x="5659" y="6714"/>
                  <a:pt x="5708" y="6729"/>
                  <a:pt x="5756" y="6729"/>
                </a:cubicBezTo>
                <a:cubicBezTo>
                  <a:pt x="5825" y="6729"/>
                  <a:pt x="5894" y="6698"/>
                  <a:pt x="5939" y="6639"/>
                </a:cubicBezTo>
                <a:cubicBezTo>
                  <a:pt x="6016" y="6538"/>
                  <a:pt x="5997" y="6394"/>
                  <a:pt x="5896" y="6317"/>
                </a:cubicBezTo>
                <a:lnTo>
                  <a:pt x="5390" y="5931"/>
                </a:lnTo>
                <a:cubicBezTo>
                  <a:pt x="5988" y="5352"/>
                  <a:pt x="6361" y="4542"/>
                  <a:pt x="6361" y="3646"/>
                </a:cubicBezTo>
                <a:cubicBezTo>
                  <a:pt x="6361" y="2852"/>
                  <a:pt x="6068" y="2125"/>
                  <a:pt x="5585" y="1567"/>
                </a:cubicBezTo>
                <a:lnTo>
                  <a:pt x="5760" y="1391"/>
                </a:lnTo>
                <a:lnTo>
                  <a:pt x="6114" y="1391"/>
                </a:lnTo>
                <a:cubicBezTo>
                  <a:pt x="6241" y="1391"/>
                  <a:pt x="6344" y="1289"/>
                  <a:pt x="6344" y="1162"/>
                </a:cubicBezTo>
                <a:cubicBezTo>
                  <a:pt x="6344" y="1066"/>
                  <a:pt x="6285" y="984"/>
                  <a:pt x="6202" y="950"/>
                </a:cubicBezTo>
                <a:lnTo>
                  <a:pt x="6243" y="908"/>
                </a:lnTo>
                <a:lnTo>
                  <a:pt x="6597" y="908"/>
                </a:lnTo>
                <a:cubicBezTo>
                  <a:pt x="6724" y="908"/>
                  <a:pt x="6827" y="806"/>
                  <a:pt x="6827" y="679"/>
                </a:cubicBezTo>
                <a:cubicBezTo>
                  <a:pt x="6827" y="552"/>
                  <a:pt x="6724" y="449"/>
                  <a:pt x="6597" y="449"/>
                </a:cubicBezTo>
                <a:close/>
                <a:moveTo>
                  <a:pt x="5901" y="3646"/>
                </a:moveTo>
                <a:cubicBezTo>
                  <a:pt x="5901" y="5147"/>
                  <a:pt x="4681" y="6367"/>
                  <a:pt x="3180" y="6367"/>
                </a:cubicBezTo>
                <a:cubicBezTo>
                  <a:pt x="1680" y="6367"/>
                  <a:pt x="459" y="5147"/>
                  <a:pt x="459" y="3646"/>
                </a:cubicBezTo>
                <a:cubicBezTo>
                  <a:pt x="459" y="2146"/>
                  <a:pt x="1680" y="925"/>
                  <a:pt x="3180" y="925"/>
                </a:cubicBezTo>
                <a:cubicBezTo>
                  <a:pt x="3848" y="925"/>
                  <a:pt x="4460" y="1167"/>
                  <a:pt x="4934" y="1568"/>
                </a:cubicBezTo>
                <a:lnTo>
                  <a:pt x="4358" y="2144"/>
                </a:lnTo>
                <a:cubicBezTo>
                  <a:pt x="4033" y="1889"/>
                  <a:pt x="3624" y="1736"/>
                  <a:pt x="3180" y="1736"/>
                </a:cubicBezTo>
                <a:cubicBezTo>
                  <a:pt x="2127" y="1736"/>
                  <a:pt x="1270" y="2593"/>
                  <a:pt x="1270" y="3646"/>
                </a:cubicBezTo>
                <a:cubicBezTo>
                  <a:pt x="1270" y="4700"/>
                  <a:pt x="2127" y="5556"/>
                  <a:pt x="3180" y="5556"/>
                </a:cubicBezTo>
                <a:cubicBezTo>
                  <a:pt x="4234" y="5556"/>
                  <a:pt x="5090" y="4700"/>
                  <a:pt x="5090" y="3646"/>
                </a:cubicBezTo>
                <a:cubicBezTo>
                  <a:pt x="5090" y="3202"/>
                  <a:pt x="4938" y="2793"/>
                  <a:pt x="4683" y="2468"/>
                </a:cubicBezTo>
                <a:lnTo>
                  <a:pt x="5259" y="1892"/>
                </a:lnTo>
                <a:cubicBezTo>
                  <a:pt x="5659" y="2366"/>
                  <a:pt x="5901" y="2979"/>
                  <a:pt x="5901" y="3646"/>
                </a:cubicBezTo>
                <a:close/>
                <a:moveTo>
                  <a:pt x="3180" y="4259"/>
                </a:moveTo>
                <a:cubicBezTo>
                  <a:pt x="3518" y="4259"/>
                  <a:pt x="3793" y="3984"/>
                  <a:pt x="3793" y="3646"/>
                </a:cubicBezTo>
                <a:cubicBezTo>
                  <a:pt x="3793" y="3562"/>
                  <a:pt x="3775" y="3481"/>
                  <a:pt x="3744" y="3407"/>
                </a:cubicBezTo>
                <a:lnTo>
                  <a:pt x="4355" y="2796"/>
                </a:lnTo>
                <a:cubicBezTo>
                  <a:pt x="4529" y="3035"/>
                  <a:pt x="4631" y="3329"/>
                  <a:pt x="4631" y="3646"/>
                </a:cubicBezTo>
                <a:cubicBezTo>
                  <a:pt x="4631" y="4446"/>
                  <a:pt x="3980" y="5097"/>
                  <a:pt x="3180" y="5097"/>
                </a:cubicBezTo>
                <a:cubicBezTo>
                  <a:pt x="2380" y="5097"/>
                  <a:pt x="1730" y="4446"/>
                  <a:pt x="1730" y="3646"/>
                </a:cubicBezTo>
                <a:cubicBezTo>
                  <a:pt x="1730" y="2846"/>
                  <a:pt x="2380" y="2196"/>
                  <a:pt x="3180" y="2196"/>
                </a:cubicBezTo>
                <a:cubicBezTo>
                  <a:pt x="3498" y="2196"/>
                  <a:pt x="3791" y="2298"/>
                  <a:pt x="4030" y="2471"/>
                </a:cubicBezTo>
                <a:lnTo>
                  <a:pt x="3419" y="3083"/>
                </a:lnTo>
                <a:cubicBezTo>
                  <a:pt x="3346" y="3051"/>
                  <a:pt x="3265" y="3034"/>
                  <a:pt x="3180" y="3034"/>
                </a:cubicBezTo>
                <a:cubicBezTo>
                  <a:pt x="2843" y="3034"/>
                  <a:pt x="2568" y="3309"/>
                  <a:pt x="2568" y="3646"/>
                </a:cubicBezTo>
                <a:cubicBezTo>
                  <a:pt x="2568" y="3984"/>
                  <a:pt x="2843" y="4259"/>
                  <a:pt x="3180" y="42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false" vert="horz" wrap="square" lIns="91440" tIns="45720" rIns="91440" bIns="45720" numCol="1" spcCol="0" rtlCol="false" fromWordArt="false" anchor="ctr" anchorCtr="false" forceAA="false" compatLnSpc="true">
            <a:noAutofit/>
          </a:bodyPr>
          <a:lstStyle>
            <a:defPPr>
              <a:defRPr lang="zh-CN"/>
            </a:defPPr>
            <a:lvl1pPr marL="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椭圆 38">
            <a:extLst>
              <a:ext uri="{FF2B5EF4-FFF2-40B4-BE49-F238E27FC236}">
                <a16:creationId id="{5C283E7B-F0EF-94C7-A071-32D685490E4D}"/>
              </a:ext>
            </a:extLst>
          </p:cNvPr>
          <p:cNvSpPr/>
          <p:nvPr userDrawn="true"/>
        </p:nvSpPr>
        <p:spPr>
          <a:xfrm>
            <a:off x="5815439" y="2204959"/>
            <a:ext cx="314960" cy="314484"/>
          </a:xfrm>
          <a:custGeom>
            <a:gdLst>
              <a:gd name="T0" fmla="*/ 6597 w 6827"/>
              <a:gd name="T1" fmla="*/ 449 h 6827"/>
              <a:gd name="T2" fmla="*/ 6377 w 6827"/>
              <a:gd name="T3" fmla="*/ 449 h 6827"/>
              <a:gd name="T4" fmla="*/ 6377 w 6827"/>
              <a:gd name="T5" fmla="*/ 230 h 6827"/>
              <a:gd name="T6" fmla="*/ 6148 w 6827"/>
              <a:gd name="T7" fmla="*/ 0 h 6827"/>
              <a:gd name="T8" fmla="*/ 5918 w 6827"/>
              <a:gd name="T9" fmla="*/ 230 h 6827"/>
              <a:gd name="T10" fmla="*/ 5918 w 6827"/>
              <a:gd name="T11" fmla="*/ 584 h 6827"/>
              <a:gd name="T12" fmla="*/ 5877 w 6827"/>
              <a:gd name="T13" fmla="*/ 625 h 6827"/>
              <a:gd name="T14" fmla="*/ 5665 w 6827"/>
              <a:gd name="T15" fmla="*/ 483 h 6827"/>
              <a:gd name="T16" fmla="*/ 5435 w 6827"/>
              <a:gd name="T17" fmla="*/ 713 h 6827"/>
              <a:gd name="T18" fmla="*/ 5435 w 6827"/>
              <a:gd name="T19" fmla="*/ 1067 h 6827"/>
              <a:gd name="T20" fmla="*/ 5260 w 6827"/>
              <a:gd name="T21" fmla="*/ 1242 h 6827"/>
              <a:gd name="T22" fmla="*/ 3180 w 6827"/>
              <a:gd name="T23" fmla="*/ 466 h 6827"/>
              <a:gd name="T24" fmla="*/ 0 w 6827"/>
              <a:gd name="T25" fmla="*/ 3646 h 6827"/>
              <a:gd name="T26" fmla="*/ 970 w 6827"/>
              <a:gd name="T27" fmla="*/ 5931 h 6827"/>
              <a:gd name="T28" fmla="*/ 465 w 6827"/>
              <a:gd name="T29" fmla="*/ 6317 h 6827"/>
              <a:gd name="T30" fmla="*/ 422 w 6827"/>
              <a:gd name="T31" fmla="*/ 6639 h 6827"/>
              <a:gd name="T32" fmla="*/ 604 w 6827"/>
              <a:gd name="T33" fmla="*/ 6729 h 6827"/>
              <a:gd name="T34" fmla="*/ 744 w 6827"/>
              <a:gd name="T35" fmla="*/ 6682 h 6827"/>
              <a:gd name="T36" fmla="*/ 1332 w 6827"/>
              <a:gd name="T37" fmla="*/ 6233 h 6827"/>
              <a:gd name="T38" fmla="*/ 3180 w 6827"/>
              <a:gd name="T39" fmla="*/ 6827 h 6827"/>
              <a:gd name="T40" fmla="*/ 5029 w 6827"/>
              <a:gd name="T41" fmla="*/ 6233 h 6827"/>
              <a:gd name="T42" fmla="*/ 5617 w 6827"/>
              <a:gd name="T43" fmla="*/ 6682 h 6827"/>
              <a:gd name="T44" fmla="*/ 5756 w 6827"/>
              <a:gd name="T45" fmla="*/ 6729 h 6827"/>
              <a:gd name="T46" fmla="*/ 5939 w 6827"/>
              <a:gd name="T47" fmla="*/ 6639 h 6827"/>
              <a:gd name="T48" fmla="*/ 5896 w 6827"/>
              <a:gd name="T49" fmla="*/ 6317 h 6827"/>
              <a:gd name="T50" fmla="*/ 5390 w 6827"/>
              <a:gd name="T51" fmla="*/ 5931 h 6827"/>
              <a:gd name="T52" fmla="*/ 6361 w 6827"/>
              <a:gd name="T53" fmla="*/ 3646 h 6827"/>
              <a:gd name="T54" fmla="*/ 5585 w 6827"/>
              <a:gd name="T55" fmla="*/ 1567 h 6827"/>
              <a:gd name="T56" fmla="*/ 5760 w 6827"/>
              <a:gd name="T57" fmla="*/ 1391 h 6827"/>
              <a:gd name="T58" fmla="*/ 6114 w 6827"/>
              <a:gd name="T59" fmla="*/ 1391 h 6827"/>
              <a:gd name="T60" fmla="*/ 6344 w 6827"/>
              <a:gd name="T61" fmla="*/ 1162 h 6827"/>
              <a:gd name="T62" fmla="*/ 6202 w 6827"/>
              <a:gd name="T63" fmla="*/ 950 h 6827"/>
              <a:gd name="T64" fmla="*/ 6243 w 6827"/>
              <a:gd name="T65" fmla="*/ 908 h 6827"/>
              <a:gd name="T66" fmla="*/ 6597 w 6827"/>
              <a:gd name="T67" fmla="*/ 908 h 6827"/>
              <a:gd name="T68" fmla="*/ 6827 w 6827"/>
              <a:gd name="T69" fmla="*/ 679 h 6827"/>
              <a:gd name="T70" fmla="*/ 6597 w 6827"/>
              <a:gd name="T71" fmla="*/ 449 h 6827"/>
              <a:gd name="T72" fmla="*/ 5901 w 6827"/>
              <a:gd name="T73" fmla="*/ 3646 h 6827"/>
              <a:gd name="T74" fmla="*/ 3180 w 6827"/>
              <a:gd name="T75" fmla="*/ 6367 h 6827"/>
              <a:gd name="T76" fmla="*/ 459 w 6827"/>
              <a:gd name="T77" fmla="*/ 3646 h 6827"/>
              <a:gd name="T78" fmla="*/ 3180 w 6827"/>
              <a:gd name="T79" fmla="*/ 925 h 6827"/>
              <a:gd name="T80" fmla="*/ 4934 w 6827"/>
              <a:gd name="T81" fmla="*/ 1568 h 6827"/>
              <a:gd name="T82" fmla="*/ 4358 w 6827"/>
              <a:gd name="T83" fmla="*/ 2144 h 6827"/>
              <a:gd name="T84" fmla="*/ 3180 w 6827"/>
              <a:gd name="T85" fmla="*/ 1736 h 6827"/>
              <a:gd name="T86" fmla="*/ 1270 w 6827"/>
              <a:gd name="T87" fmla="*/ 3646 h 6827"/>
              <a:gd name="T88" fmla="*/ 3180 w 6827"/>
              <a:gd name="T89" fmla="*/ 5556 h 6827"/>
              <a:gd name="T90" fmla="*/ 5090 w 6827"/>
              <a:gd name="T91" fmla="*/ 3646 h 6827"/>
              <a:gd name="T92" fmla="*/ 4683 w 6827"/>
              <a:gd name="T93" fmla="*/ 2468 h 6827"/>
              <a:gd name="T94" fmla="*/ 5259 w 6827"/>
              <a:gd name="T95" fmla="*/ 1892 h 6827"/>
              <a:gd name="T96" fmla="*/ 5901 w 6827"/>
              <a:gd name="T97" fmla="*/ 3646 h 6827"/>
              <a:gd name="T98" fmla="*/ 3180 w 6827"/>
              <a:gd name="T99" fmla="*/ 4259 h 6827"/>
              <a:gd name="T100" fmla="*/ 3793 w 6827"/>
              <a:gd name="T101" fmla="*/ 3646 h 6827"/>
              <a:gd name="T102" fmla="*/ 3744 w 6827"/>
              <a:gd name="T103" fmla="*/ 3407 h 6827"/>
              <a:gd name="T104" fmla="*/ 4355 w 6827"/>
              <a:gd name="T105" fmla="*/ 2796 h 6827"/>
              <a:gd name="T106" fmla="*/ 4631 w 6827"/>
              <a:gd name="T107" fmla="*/ 3646 h 6827"/>
              <a:gd name="T108" fmla="*/ 3180 w 6827"/>
              <a:gd name="T109" fmla="*/ 5097 h 6827"/>
              <a:gd name="T110" fmla="*/ 1730 w 6827"/>
              <a:gd name="T111" fmla="*/ 3646 h 6827"/>
              <a:gd name="T112" fmla="*/ 3180 w 6827"/>
              <a:gd name="T113" fmla="*/ 2196 h 6827"/>
              <a:gd name="T114" fmla="*/ 4030 w 6827"/>
              <a:gd name="T115" fmla="*/ 2471 h 6827"/>
              <a:gd name="T116" fmla="*/ 3419 w 6827"/>
              <a:gd name="T117" fmla="*/ 3083 h 6827"/>
              <a:gd name="T118" fmla="*/ 3180 w 6827"/>
              <a:gd name="T119" fmla="*/ 3034 h 6827"/>
              <a:gd name="T120" fmla="*/ 2568 w 6827"/>
              <a:gd name="T121" fmla="*/ 3646 h 6827"/>
              <a:gd name="T122" fmla="*/ 3180 w 6827"/>
              <a:gd name="T123" fmla="*/ 4259 h 68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827" h="6827">
                <a:moveTo>
                  <a:pt x="6597" y="449"/>
                </a:moveTo>
                <a:lnTo>
                  <a:pt x="6377" y="449"/>
                </a:lnTo>
                <a:lnTo>
                  <a:pt x="6377" y="230"/>
                </a:lnTo>
                <a:cubicBezTo>
                  <a:pt x="6377" y="103"/>
                  <a:pt x="6275" y="0"/>
                  <a:pt x="6148" y="0"/>
                </a:cubicBezTo>
                <a:cubicBezTo>
                  <a:pt x="6021" y="0"/>
                  <a:pt x="5918" y="103"/>
                  <a:pt x="5918" y="230"/>
                </a:cubicBezTo>
                <a:lnTo>
                  <a:pt x="5918" y="584"/>
                </a:lnTo>
                <a:lnTo>
                  <a:pt x="5877" y="625"/>
                </a:lnTo>
                <a:cubicBezTo>
                  <a:pt x="5843" y="542"/>
                  <a:pt x="5761" y="483"/>
                  <a:pt x="5665" y="483"/>
                </a:cubicBezTo>
                <a:cubicBezTo>
                  <a:pt x="5538" y="483"/>
                  <a:pt x="5435" y="586"/>
                  <a:pt x="5435" y="713"/>
                </a:cubicBezTo>
                <a:lnTo>
                  <a:pt x="5435" y="1067"/>
                </a:lnTo>
                <a:lnTo>
                  <a:pt x="5260" y="1242"/>
                </a:lnTo>
                <a:cubicBezTo>
                  <a:pt x="4702" y="759"/>
                  <a:pt x="3975" y="466"/>
                  <a:pt x="3180" y="466"/>
                </a:cubicBezTo>
                <a:cubicBezTo>
                  <a:pt x="1427" y="466"/>
                  <a:pt x="0" y="1893"/>
                  <a:pt x="0" y="3646"/>
                </a:cubicBezTo>
                <a:cubicBezTo>
                  <a:pt x="0" y="4542"/>
                  <a:pt x="372" y="5352"/>
                  <a:pt x="970" y="5931"/>
                </a:cubicBezTo>
                <a:lnTo>
                  <a:pt x="465" y="6317"/>
                </a:lnTo>
                <a:cubicBezTo>
                  <a:pt x="364" y="6394"/>
                  <a:pt x="345" y="6538"/>
                  <a:pt x="422" y="6639"/>
                </a:cubicBezTo>
                <a:cubicBezTo>
                  <a:pt x="467" y="6698"/>
                  <a:pt x="535" y="6729"/>
                  <a:pt x="604" y="6729"/>
                </a:cubicBezTo>
                <a:cubicBezTo>
                  <a:pt x="653" y="6729"/>
                  <a:pt x="702" y="6714"/>
                  <a:pt x="744" y="6682"/>
                </a:cubicBezTo>
                <a:lnTo>
                  <a:pt x="1332" y="6233"/>
                </a:lnTo>
                <a:cubicBezTo>
                  <a:pt x="1853" y="6606"/>
                  <a:pt x="2491" y="6827"/>
                  <a:pt x="3180" y="6827"/>
                </a:cubicBezTo>
                <a:cubicBezTo>
                  <a:pt x="3869" y="6827"/>
                  <a:pt x="4508" y="6606"/>
                  <a:pt x="5029" y="6233"/>
                </a:cubicBezTo>
                <a:lnTo>
                  <a:pt x="5617" y="6682"/>
                </a:lnTo>
                <a:cubicBezTo>
                  <a:pt x="5659" y="6714"/>
                  <a:pt x="5708" y="6729"/>
                  <a:pt x="5756" y="6729"/>
                </a:cubicBezTo>
                <a:cubicBezTo>
                  <a:pt x="5825" y="6729"/>
                  <a:pt x="5894" y="6698"/>
                  <a:pt x="5939" y="6639"/>
                </a:cubicBezTo>
                <a:cubicBezTo>
                  <a:pt x="6016" y="6538"/>
                  <a:pt x="5997" y="6394"/>
                  <a:pt x="5896" y="6317"/>
                </a:cubicBezTo>
                <a:lnTo>
                  <a:pt x="5390" y="5931"/>
                </a:lnTo>
                <a:cubicBezTo>
                  <a:pt x="5988" y="5352"/>
                  <a:pt x="6361" y="4542"/>
                  <a:pt x="6361" y="3646"/>
                </a:cubicBezTo>
                <a:cubicBezTo>
                  <a:pt x="6361" y="2852"/>
                  <a:pt x="6068" y="2125"/>
                  <a:pt x="5585" y="1567"/>
                </a:cubicBezTo>
                <a:lnTo>
                  <a:pt x="5760" y="1391"/>
                </a:lnTo>
                <a:lnTo>
                  <a:pt x="6114" y="1391"/>
                </a:lnTo>
                <a:cubicBezTo>
                  <a:pt x="6241" y="1391"/>
                  <a:pt x="6344" y="1289"/>
                  <a:pt x="6344" y="1162"/>
                </a:cubicBezTo>
                <a:cubicBezTo>
                  <a:pt x="6344" y="1066"/>
                  <a:pt x="6285" y="984"/>
                  <a:pt x="6202" y="950"/>
                </a:cubicBezTo>
                <a:lnTo>
                  <a:pt x="6243" y="908"/>
                </a:lnTo>
                <a:lnTo>
                  <a:pt x="6597" y="908"/>
                </a:lnTo>
                <a:cubicBezTo>
                  <a:pt x="6724" y="908"/>
                  <a:pt x="6827" y="806"/>
                  <a:pt x="6827" y="679"/>
                </a:cubicBezTo>
                <a:cubicBezTo>
                  <a:pt x="6827" y="552"/>
                  <a:pt x="6724" y="449"/>
                  <a:pt x="6597" y="449"/>
                </a:cubicBezTo>
                <a:close/>
                <a:moveTo>
                  <a:pt x="5901" y="3646"/>
                </a:moveTo>
                <a:cubicBezTo>
                  <a:pt x="5901" y="5147"/>
                  <a:pt x="4681" y="6367"/>
                  <a:pt x="3180" y="6367"/>
                </a:cubicBezTo>
                <a:cubicBezTo>
                  <a:pt x="1680" y="6367"/>
                  <a:pt x="459" y="5147"/>
                  <a:pt x="459" y="3646"/>
                </a:cubicBezTo>
                <a:cubicBezTo>
                  <a:pt x="459" y="2146"/>
                  <a:pt x="1680" y="925"/>
                  <a:pt x="3180" y="925"/>
                </a:cubicBezTo>
                <a:cubicBezTo>
                  <a:pt x="3848" y="925"/>
                  <a:pt x="4460" y="1167"/>
                  <a:pt x="4934" y="1568"/>
                </a:cubicBezTo>
                <a:lnTo>
                  <a:pt x="4358" y="2144"/>
                </a:lnTo>
                <a:cubicBezTo>
                  <a:pt x="4033" y="1889"/>
                  <a:pt x="3624" y="1736"/>
                  <a:pt x="3180" y="1736"/>
                </a:cubicBezTo>
                <a:cubicBezTo>
                  <a:pt x="2127" y="1736"/>
                  <a:pt x="1270" y="2593"/>
                  <a:pt x="1270" y="3646"/>
                </a:cubicBezTo>
                <a:cubicBezTo>
                  <a:pt x="1270" y="4700"/>
                  <a:pt x="2127" y="5556"/>
                  <a:pt x="3180" y="5556"/>
                </a:cubicBezTo>
                <a:cubicBezTo>
                  <a:pt x="4234" y="5556"/>
                  <a:pt x="5090" y="4700"/>
                  <a:pt x="5090" y="3646"/>
                </a:cubicBezTo>
                <a:cubicBezTo>
                  <a:pt x="5090" y="3202"/>
                  <a:pt x="4938" y="2793"/>
                  <a:pt x="4683" y="2468"/>
                </a:cubicBezTo>
                <a:lnTo>
                  <a:pt x="5259" y="1892"/>
                </a:lnTo>
                <a:cubicBezTo>
                  <a:pt x="5659" y="2366"/>
                  <a:pt x="5901" y="2979"/>
                  <a:pt x="5901" y="3646"/>
                </a:cubicBezTo>
                <a:close/>
                <a:moveTo>
                  <a:pt x="3180" y="4259"/>
                </a:moveTo>
                <a:cubicBezTo>
                  <a:pt x="3518" y="4259"/>
                  <a:pt x="3793" y="3984"/>
                  <a:pt x="3793" y="3646"/>
                </a:cubicBezTo>
                <a:cubicBezTo>
                  <a:pt x="3793" y="3562"/>
                  <a:pt x="3775" y="3481"/>
                  <a:pt x="3744" y="3407"/>
                </a:cubicBezTo>
                <a:lnTo>
                  <a:pt x="4355" y="2796"/>
                </a:lnTo>
                <a:cubicBezTo>
                  <a:pt x="4529" y="3035"/>
                  <a:pt x="4631" y="3329"/>
                  <a:pt x="4631" y="3646"/>
                </a:cubicBezTo>
                <a:cubicBezTo>
                  <a:pt x="4631" y="4446"/>
                  <a:pt x="3980" y="5097"/>
                  <a:pt x="3180" y="5097"/>
                </a:cubicBezTo>
                <a:cubicBezTo>
                  <a:pt x="2380" y="5097"/>
                  <a:pt x="1730" y="4446"/>
                  <a:pt x="1730" y="3646"/>
                </a:cubicBezTo>
                <a:cubicBezTo>
                  <a:pt x="1730" y="2846"/>
                  <a:pt x="2380" y="2196"/>
                  <a:pt x="3180" y="2196"/>
                </a:cubicBezTo>
                <a:cubicBezTo>
                  <a:pt x="3498" y="2196"/>
                  <a:pt x="3791" y="2298"/>
                  <a:pt x="4030" y="2471"/>
                </a:cubicBezTo>
                <a:lnTo>
                  <a:pt x="3419" y="3083"/>
                </a:lnTo>
                <a:cubicBezTo>
                  <a:pt x="3346" y="3051"/>
                  <a:pt x="3265" y="3034"/>
                  <a:pt x="3180" y="3034"/>
                </a:cubicBezTo>
                <a:cubicBezTo>
                  <a:pt x="2843" y="3034"/>
                  <a:pt x="2568" y="3309"/>
                  <a:pt x="2568" y="3646"/>
                </a:cubicBezTo>
                <a:cubicBezTo>
                  <a:pt x="2568" y="3984"/>
                  <a:pt x="2843" y="4259"/>
                  <a:pt x="3180" y="42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false" vert="horz" wrap="square" lIns="91440" tIns="45720" rIns="91440" bIns="45720" numCol="1" spcCol="0" rtlCol="false" fromWordArt="false" anchor="ctr" anchorCtr="false" forceAA="false" compatLnSpc="true">
            <a:noAutofit/>
          </a:bodyPr>
          <a:lstStyle>
            <a:defPPr>
              <a:defRPr lang="zh-CN"/>
            </a:defPPr>
            <a:lvl1pPr marL="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椭圆 39">
            <a:extLst>
              <a:ext uri="{FF2B5EF4-FFF2-40B4-BE49-F238E27FC236}">
                <a16:creationId id="{C729633B-04EE-7DA5-BFC5-CD3D430476BE}"/>
              </a:ext>
            </a:extLst>
          </p:cNvPr>
          <p:cNvSpPr/>
          <p:nvPr userDrawn="true"/>
        </p:nvSpPr>
        <p:spPr>
          <a:xfrm>
            <a:off x="9556859" y="2204959"/>
            <a:ext cx="314960" cy="314484"/>
          </a:xfrm>
          <a:custGeom>
            <a:gdLst>
              <a:gd name="T0" fmla="*/ 6597 w 6827"/>
              <a:gd name="T1" fmla="*/ 449 h 6827"/>
              <a:gd name="T2" fmla="*/ 6377 w 6827"/>
              <a:gd name="T3" fmla="*/ 449 h 6827"/>
              <a:gd name="T4" fmla="*/ 6377 w 6827"/>
              <a:gd name="T5" fmla="*/ 230 h 6827"/>
              <a:gd name="T6" fmla="*/ 6148 w 6827"/>
              <a:gd name="T7" fmla="*/ 0 h 6827"/>
              <a:gd name="T8" fmla="*/ 5918 w 6827"/>
              <a:gd name="T9" fmla="*/ 230 h 6827"/>
              <a:gd name="T10" fmla="*/ 5918 w 6827"/>
              <a:gd name="T11" fmla="*/ 584 h 6827"/>
              <a:gd name="T12" fmla="*/ 5877 w 6827"/>
              <a:gd name="T13" fmla="*/ 625 h 6827"/>
              <a:gd name="T14" fmla="*/ 5665 w 6827"/>
              <a:gd name="T15" fmla="*/ 483 h 6827"/>
              <a:gd name="T16" fmla="*/ 5435 w 6827"/>
              <a:gd name="T17" fmla="*/ 713 h 6827"/>
              <a:gd name="T18" fmla="*/ 5435 w 6827"/>
              <a:gd name="T19" fmla="*/ 1067 h 6827"/>
              <a:gd name="T20" fmla="*/ 5260 w 6827"/>
              <a:gd name="T21" fmla="*/ 1242 h 6827"/>
              <a:gd name="T22" fmla="*/ 3180 w 6827"/>
              <a:gd name="T23" fmla="*/ 466 h 6827"/>
              <a:gd name="T24" fmla="*/ 0 w 6827"/>
              <a:gd name="T25" fmla="*/ 3646 h 6827"/>
              <a:gd name="T26" fmla="*/ 970 w 6827"/>
              <a:gd name="T27" fmla="*/ 5931 h 6827"/>
              <a:gd name="T28" fmla="*/ 465 w 6827"/>
              <a:gd name="T29" fmla="*/ 6317 h 6827"/>
              <a:gd name="T30" fmla="*/ 422 w 6827"/>
              <a:gd name="T31" fmla="*/ 6639 h 6827"/>
              <a:gd name="T32" fmla="*/ 604 w 6827"/>
              <a:gd name="T33" fmla="*/ 6729 h 6827"/>
              <a:gd name="T34" fmla="*/ 744 w 6827"/>
              <a:gd name="T35" fmla="*/ 6682 h 6827"/>
              <a:gd name="T36" fmla="*/ 1332 w 6827"/>
              <a:gd name="T37" fmla="*/ 6233 h 6827"/>
              <a:gd name="T38" fmla="*/ 3180 w 6827"/>
              <a:gd name="T39" fmla="*/ 6827 h 6827"/>
              <a:gd name="T40" fmla="*/ 5029 w 6827"/>
              <a:gd name="T41" fmla="*/ 6233 h 6827"/>
              <a:gd name="T42" fmla="*/ 5617 w 6827"/>
              <a:gd name="T43" fmla="*/ 6682 h 6827"/>
              <a:gd name="T44" fmla="*/ 5756 w 6827"/>
              <a:gd name="T45" fmla="*/ 6729 h 6827"/>
              <a:gd name="T46" fmla="*/ 5939 w 6827"/>
              <a:gd name="T47" fmla="*/ 6639 h 6827"/>
              <a:gd name="T48" fmla="*/ 5896 w 6827"/>
              <a:gd name="T49" fmla="*/ 6317 h 6827"/>
              <a:gd name="T50" fmla="*/ 5390 w 6827"/>
              <a:gd name="T51" fmla="*/ 5931 h 6827"/>
              <a:gd name="T52" fmla="*/ 6361 w 6827"/>
              <a:gd name="T53" fmla="*/ 3646 h 6827"/>
              <a:gd name="T54" fmla="*/ 5585 w 6827"/>
              <a:gd name="T55" fmla="*/ 1567 h 6827"/>
              <a:gd name="T56" fmla="*/ 5760 w 6827"/>
              <a:gd name="T57" fmla="*/ 1391 h 6827"/>
              <a:gd name="T58" fmla="*/ 6114 w 6827"/>
              <a:gd name="T59" fmla="*/ 1391 h 6827"/>
              <a:gd name="T60" fmla="*/ 6344 w 6827"/>
              <a:gd name="T61" fmla="*/ 1162 h 6827"/>
              <a:gd name="T62" fmla="*/ 6202 w 6827"/>
              <a:gd name="T63" fmla="*/ 950 h 6827"/>
              <a:gd name="T64" fmla="*/ 6243 w 6827"/>
              <a:gd name="T65" fmla="*/ 908 h 6827"/>
              <a:gd name="T66" fmla="*/ 6597 w 6827"/>
              <a:gd name="T67" fmla="*/ 908 h 6827"/>
              <a:gd name="T68" fmla="*/ 6827 w 6827"/>
              <a:gd name="T69" fmla="*/ 679 h 6827"/>
              <a:gd name="T70" fmla="*/ 6597 w 6827"/>
              <a:gd name="T71" fmla="*/ 449 h 6827"/>
              <a:gd name="T72" fmla="*/ 5901 w 6827"/>
              <a:gd name="T73" fmla="*/ 3646 h 6827"/>
              <a:gd name="T74" fmla="*/ 3180 w 6827"/>
              <a:gd name="T75" fmla="*/ 6367 h 6827"/>
              <a:gd name="T76" fmla="*/ 459 w 6827"/>
              <a:gd name="T77" fmla="*/ 3646 h 6827"/>
              <a:gd name="T78" fmla="*/ 3180 w 6827"/>
              <a:gd name="T79" fmla="*/ 925 h 6827"/>
              <a:gd name="T80" fmla="*/ 4934 w 6827"/>
              <a:gd name="T81" fmla="*/ 1568 h 6827"/>
              <a:gd name="T82" fmla="*/ 4358 w 6827"/>
              <a:gd name="T83" fmla="*/ 2144 h 6827"/>
              <a:gd name="T84" fmla="*/ 3180 w 6827"/>
              <a:gd name="T85" fmla="*/ 1736 h 6827"/>
              <a:gd name="T86" fmla="*/ 1270 w 6827"/>
              <a:gd name="T87" fmla="*/ 3646 h 6827"/>
              <a:gd name="T88" fmla="*/ 3180 w 6827"/>
              <a:gd name="T89" fmla="*/ 5556 h 6827"/>
              <a:gd name="T90" fmla="*/ 5090 w 6827"/>
              <a:gd name="T91" fmla="*/ 3646 h 6827"/>
              <a:gd name="T92" fmla="*/ 4683 w 6827"/>
              <a:gd name="T93" fmla="*/ 2468 h 6827"/>
              <a:gd name="T94" fmla="*/ 5259 w 6827"/>
              <a:gd name="T95" fmla="*/ 1892 h 6827"/>
              <a:gd name="T96" fmla="*/ 5901 w 6827"/>
              <a:gd name="T97" fmla="*/ 3646 h 6827"/>
              <a:gd name="T98" fmla="*/ 3180 w 6827"/>
              <a:gd name="T99" fmla="*/ 4259 h 6827"/>
              <a:gd name="T100" fmla="*/ 3793 w 6827"/>
              <a:gd name="T101" fmla="*/ 3646 h 6827"/>
              <a:gd name="T102" fmla="*/ 3744 w 6827"/>
              <a:gd name="T103" fmla="*/ 3407 h 6827"/>
              <a:gd name="T104" fmla="*/ 4355 w 6827"/>
              <a:gd name="T105" fmla="*/ 2796 h 6827"/>
              <a:gd name="T106" fmla="*/ 4631 w 6827"/>
              <a:gd name="T107" fmla="*/ 3646 h 6827"/>
              <a:gd name="T108" fmla="*/ 3180 w 6827"/>
              <a:gd name="T109" fmla="*/ 5097 h 6827"/>
              <a:gd name="T110" fmla="*/ 1730 w 6827"/>
              <a:gd name="T111" fmla="*/ 3646 h 6827"/>
              <a:gd name="T112" fmla="*/ 3180 w 6827"/>
              <a:gd name="T113" fmla="*/ 2196 h 6827"/>
              <a:gd name="T114" fmla="*/ 4030 w 6827"/>
              <a:gd name="T115" fmla="*/ 2471 h 6827"/>
              <a:gd name="T116" fmla="*/ 3419 w 6827"/>
              <a:gd name="T117" fmla="*/ 3083 h 6827"/>
              <a:gd name="T118" fmla="*/ 3180 w 6827"/>
              <a:gd name="T119" fmla="*/ 3034 h 6827"/>
              <a:gd name="T120" fmla="*/ 2568 w 6827"/>
              <a:gd name="T121" fmla="*/ 3646 h 6827"/>
              <a:gd name="T122" fmla="*/ 3180 w 6827"/>
              <a:gd name="T123" fmla="*/ 4259 h 68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827" h="6827">
                <a:moveTo>
                  <a:pt x="6597" y="449"/>
                </a:moveTo>
                <a:lnTo>
                  <a:pt x="6377" y="449"/>
                </a:lnTo>
                <a:lnTo>
                  <a:pt x="6377" y="230"/>
                </a:lnTo>
                <a:cubicBezTo>
                  <a:pt x="6377" y="103"/>
                  <a:pt x="6275" y="0"/>
                  <a:pt x="6148" y="0"/>
                </a:cubicBezTo>
                <a:cubicBezTo>
                  <a:pt x="6021" y="0"/>
                  <a:pt x="5918" y="103"/>
                  <a:pt x="5918" y="230"/>
                </a:cubicBezTo>
                <a:lnTo>
                  <a:pt x="5918" y="584"/>
                </a:lnTo>
                <a:lnTo>
                  <a:pt x="5877" y="625"/>
                </a:lnTo>
                <a:cubicBezTo>
                  <a:pt x="5843" y="542"/>
                  <a:pt x="5761" y="483"/>
                  <a:pt x="5665" y="483"/>
                </a:cubicBezTo>
                <a:cubicBezTo>
                  <a:pt x="5538" y="483"/>
                  <a:pt x="5435" y="586"/>
                  <a:pt x="5435" y="713"/>
                </a:cubicBezTo>
                <a:lnTo>
                  <a:pt x="5435" y="1067"/>
                </a:lnTo>
                <a:lnTo>
                  <a:pt x="5260" y="1242"/>
                </a:lnTo>
                <a:cubicBezTo>
                  <a:pt x="4702" y="759"/>
                  <a:pt x="3975" y="466"/>
                  <a:pt x="3180" y="466"/>
                </a:cubicBezTo>
                <a:cubicBezTo>
                  <a:pt x="1427" y="466"/>
                  <a:pt x="0" y="1893"/>
                  <a:pt x="0" y="3646"/>
                </a:cubicBezTo>
                <a:cubicBezTo>
                  <a:pt x="0" y="4542"/>
                  <a:pt x="372" y="5352"/>
                  <a:pt x="970" y="5931"/>
                </a:cubicBezTo>
                <a:lnTo>
                  <a:pt x="465" y="6317"/>
                </a:lnTo>
                <a:cubicBezTo>
                  <a:pt x="364" y="6394"/>
                  <a:pt x="345" y="6538"/>
                  <a:pt x="422" y="6639"/>
                </a:cubicBezTo>
                <a:cubicBezTo>
                  <a:pt x="467" y="6698"/>
                  <a:pt x="535" y="6729"/>
                  <a:pt x="604" y="6729"/>
                </a:cubicBezTo>
                <a:cubicBezTo>
                  <a:pt x="653" y="6729"/>
                  <a:pt x="702" y="6714"/>
                  <a:pt x="744" y="6682"/>
                </a:cubicBezTo>
                <a:lnTo>
                  <a:pt x="1332" y="6233"/>
                </a:lnTo>
                <a:cubicBezTo>
                  <a:pt x="1853" y="6606"/>
                  <a:pt x="2491" y="6827"/>
                  <a:pt x="3180" y="6827"/>
                </a:cubicBezTo>
                <a:cubicBezTo>
                  <a:pt x="3869" y="6827"/>
                  <a:pt x="4508" y="6606"/>
                  <a:pt x="5029" y="6233"/>
                </a:cubicBezTo>
                <a:lnTo>
                  <a:pt x="5617" y="6682"/>
                </a:lnTo>
                <a:cubicBezTo>
                  <a:pt x="5659" y="6714"/>
                  <a:pt x="5708" y="6729"/>
                  <a:pt x="5756" y="6729"/>
                </a:cubicBezTo>
                <a:cubicBezTo>
                  <a:pt x="5825" y="6729"/>
                  <a:pt x="5894" y="6698"/>
                  <a:pt x="5939" y="6639"/>
                </a:cubicBezTo>
                <a:cubicBezTo>
                  <a:pt x="6016" y="6538"/>
                  <a:pt x="5997" y="6394"/>
                  <a:pt x="5896" y="6317"/>
                </a:cubicBezTo>
                <a:lnTo>
                  <a:pt x="5390" y="5931"/>
                </a:lnTo>
                <a:cubicBezTo>
                  <a:pt x="5988" y="5352"/>
                  <a:pt x="6361" y="4542"/>
                  <a:pt x="6361" y="3646"/>
                </a:cubicBezTo>
                <a:cubicBezTo>
                  <a:pt x="6361" y="2852"/>
                  <a:pt x="6068" y="2125"/>
                  <a:pt x="5585" y="1567"/>
                </a:cubicBezTo>
                <a:lnTo>
                  <a:pt x="5760" y="1391"/>
                </a:lnTo>
                <a:lnTo>
                  <a:pt x="6114" y="1391"/>
                </a:lnTo>
                <a:cubicBezTo>
                  <a:pt x="6241" y="1391"/>
                  <a:pt x="6344" y="1289"/>
                  <a:pt x="6344" y="1162"/>
                </a:cubicBezTo>
                <a:cubicBezTo>
                  <a:pt x="6344" y="1066"/>
                  <a:pt x="6285" y="984"/>
                  <a:pt x="6202" y="950"/>
                </a:cubicBezTo>
                <a:lnTo>
                  <a:pt x="6243" y="908"/>
                </a:lnTo>
                <a:lnTo>
                  <a:pt x="6597" y="908"/>
                </a:lnTo>
                <a:cubicBezTo>
                  <a:pt x="6724" y="908"/>
                  <a:pt x="6827" y="806"/>
                  <a:pt x="6827" y="679"/>
                </a:cubicBezTo>
                <a:cubicBezTo>
                  <a:pt x="6827" y="552"/>
                  <a:pt x="6724" y="449"/>
                  <a:pt x="6597" y="449"/>
                </a:cubicBezTo>
                <a:close/>
                <a:moveTo>
                  <a:pt x="5901" y="3646"/>
                </a:moveTo>
                <a:cubicBezTo>
                  <a:pt x="5901" y="5147"/>
                  <a:pt x="4681" y="6367"/>
                  <a:pt x="3180" y="6367"/>
                </a:cubicBezTo>
                <a:cubicBezTo>
                  <a:pt x="1680" y="6367"/>
                  <a:pt x="459" y="5147"/>
                  <a:pt x="459" y="3646"/>
                </a:cubicBezTo>
                <a:cubicBezTo>
                  <a:pt x="459" y="2146"/>
                  <a:pt x="1680" y="925"/>
                  <a:pt x="3180" y="925"/>
                </a:cubicBezTo>
                <a:cubicBezTo>
                  <a:pt x="3848" y="925"/>
                  <a:pt x="4460" y="1167"/>
                  <a:pt x="4934" y="1568"/>
                </a:cubicBezTo>
                <a:lnTo>
                  <a:pt x="4358" y="2144"/>
                </a:lnTo>
                <a:cubicBezTo>
                  <a:pt x="4033" y="1889"/>
                  <a:pt x="3624" y="1736"/>
                  <a:pt x="3180" y="1736"/>
                </a:cubicBezTo>
                <a:cubicBezTo>
                  <a:pt x="2127" y="1736"/>
                  <a:pt x="1270" y="2593"/>
                  <a:pt x="1270" y="3646"/>
                </a:cubicBezTo>
                <a:cubicBezTo>
                  <a:pt x="1270" y="4700"/>
                  <a:pt x="2127" y="5556"/>
                  <a:pt x="3180" y="5556"/>
                </a:cubicBezTo>
                <a:cubicBezTo>
                  <a:pt x="4234" y="5556"/>
                  <a:pt x="5090" y="4700"/>
                  <a:pt x="5090" y="3646"/>
                </a:cubicBezTo>
                <a:cubicBezTo>
                  <a:pt x="5090" y="3202"/>
                  <a:pt x="4938" y="2793"/>
                  <a:pt x="4683" y="2468"/>
                </a:cubicBezTo>
                <a:lnTo>
                  <a:pt x="5259" y="1892"/>
                </a:lnTo>
                <a:cubicBezTo>
                  <a:pt x="5659" y="2366"/>
                  <a:pt x="5901" y="2979"/>
                  <a:pt x="5901" y="3646"/>
                </a:cubicBezTo>
                <a:close/>
                <a:moveTo>
                  <a:pt x="3180" y="4259"/>
                </a:moveTo>
                <a:cubicBezTo>
                  <a:pt x="3518" y="4259"/>
                  <a:pt x="3793" y="3984"/>
                  <a:pt x="3793" y="3646"/>
                </a:cubicBezTo>
                <a:cubicBezTo>
                  <a:pt x="3793" y="3562"/>
                  <a:pt x="3775" y="3481"/>
                  <a:pt x="3744" y="3407"/>
                </a:cubicBezTo>
                <a:lnTo>
                  <a:pt x="4355" y="2796"/>
                </a:lnTo>
                <a:cubicBezTo>
                  <a:pt x="4529" y="3035"/>
                  <a:pt x="4631" y="3329"/>
                  <a:pt x="4631" y="3646"/>
                </a:cubicBezTo>
                <a:cubicBezTo>
                  <a:pt x="4631" y="4446"/>
                  <a:pt x="3980" y="5097"/>
                  <a:pt x="3180" y="5097"/>
                </a:cubicBezTo>
                <a:cubicBezTo>
                  <a:pt x="2380" y="5097"/>
                  <a:pt x="1730" y="4446"/>
                  <a:pt x="1730" y="3646"/>
                </a:cubicBezTo>
                <a:cubicBezTo>
                  <a:pt x="1730" y="2846"/>
                  <a:pt x="2380" y="2196"/>
                  <a:pt x="3180" y="2196"/>
                </a:cubicBezTo>
                <a:cubicBezTo>
                  <a:pt x="3498" y="2196"/>
                  <a:pt x="3791" y="2298"/>
                  <a:pt x="4030" y="2471"/>
                </a:cubicBezTo>
                <a:lnTo>
                  <a:pt x="3419" y="3083"/>
                </a:lnTo>
                <a:cubicBezTo>
                  <a:pt x="3346" y="3051"/>
                  <a:pt x="3265" y="3034"/>
                  <a:pt x="3180" y="3034"/>
                </a:cubicBezTo>
                <a:cubicBezTo>
                  <a:pt x="2843" y="3034"/>
                  <a:pt x="2568" y="3309"/>
                  <a:pt x="2568" y="3646"/>
                </a:cubicBezTo>
                <a:cubicBezTo>
                  <a:pt x="2568" y="3984"/>
                  <a:pt x="2843" y="4259"/>
                  <a:pt x="3180" y="42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false" vert="horz" wrap="square" lIns="91440" tIns="45720" rIns="91440" bIns="45720" numCol="1" spcCol="0" rtlCol="false" fromWordArt="false" anchor="ctr" anchorCtr="false" forceAA="false" compatLnSpc="true">
            <a:noAutofit/>
          </a:bodyPr>
          <a:lstStyle>
            <a:defPPr>
              <a:defRPr lang="zh-CN"/>
            </a:defPPr>
            <a:lvl1pPr marL="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椭圆 40">
            <a:extLst>
              <a:ext uri="{FF2B5EF4-FFF2-40B4-BE49-F238E27FC236}">
                <a16:creationId id="{A113E5BD-A118-807E-9C24-FD3249290320}"/>
              </a:ext>
            </a:extLst>
          </p:cNvPr>
          <p:cNvSpPr/>
          <p:nvPr userDrawn="true"/>
        </p:nvSpPr>
        <p:spPr>
          <a:xfrm>
            <a:off x="3944730" y="4338559"/>
            <a:ext cx="314960" cy="314484"/>
          </a:xfrm>
          <a:custGeom>
            <a:gdLst>
              <a:gd name="T0" fmla="*/ 6597 w 6827"/>
              <a:gd name="T1" fmla="*/ 449 h 6827"/>
              <a:gd name="T2" fmla="*/ 6377 w 6827"/>
              <a:gd name="T3" fmla="*/ 449 h 6827"/>
              <a:gd name="T4" fmla="*/ 6377 w 6827"/>
              <a:gd name="T5" fmla="*/ 230 h 6827"/>
              <a:gd name="T6" fmla="*/ 6148 w 6827"/>
              <a:gd name="T7" fmla="*/ 0 h 6827"/>
              <a:gd name="T8" fmla="*/ 5918 w 6827"/>
              <a:gd name="T9" fmla="*/ 230 h 6827"/>
              <a:gd name="T10" fmla="*/ 5918 w 6827"/>
              <a:gd name="T11" fmla="*/ 584 h 6827"/>
              <a:gd name="T12" fmla="*/ 5877 w 6827"/>
              <a:gd name="T13" fmla="*/ 625 h 6827"/>
              <a:gd name="T14" fmla="*/ 5665 w 6827"/>
              <a:gd name="T15" fmla="*/ 483 h 6827"/>
              <a:gd name="T16" fmla="*/ 5435 w 6827"/>
              <a:gd name="T17" fmla="*/ 713 h 6827"/>
              <a:gd name="T18" fmla="*/ 5435 w 6827"/>
              <a:gd name="T19" fmla="*/ 1067 h 6827"/>
              <a:gd name="T20" fmla="*/ 5260 w 6827"/>
              <a:gd name="T21" fmla="*/ 1242 h 6827"/>
              <a:gd name="T22" fmla="*/ 3180 w 6827"/>
              <a:gd name="T23" fmla="*/ 466 h 6827"/>
              <a:gd name="T24" fmla="*/ 0 w 6827"/>
              <a:gd name="T25" fmla="*/ 3646 h 6827"/>
              <a:gd name="T26" fmla="*/ 970 w 6827"/>
              <a:gd name="T27" fmla="*/ 5931 h 6827"/>
              <a:gd name="T28" fmla="*/ 465 w 6827"/>
              <a:gd name="T29" fmla="*/ 6317 h 6827"/>
              <a:gd name="T30" fmla="*/ 422 w 6827"/>
              <a:gd name="T31" fmla="*/ 6639 h 6827"/>
              <a:gd name="T32" fmla="*/ 604 w 6827"/>
              <a:gd name="T33" fmla="*/ 6729 h 6827"/>
              <a:gd name="T34" fmla="*/ 744 w 6827"/>
              <a:gd name="T35" fmla="*/ 6682 h 6827"/>
              <a:gd name="T36" fmla="*/ 1332 w 6827"/>
              <a:gd name="T37" fmla="*/ 6233 h 6827"/>
              <a:gd name="T38" fmla="*/ 3180 w 6827"/>
              <a:gd name="T39" fmla="*/ 6827 h 6827"/>
              <a:gd name="T40" fmla="*/ 5029 w 6827"/>
              <a:gd name="T41" fmla="*/ 6233 h 6827"/>
              <a:gd name="T42" fmla="*/ 5617 w 6827"/>
              <a:gd name="T43" fmla="*/ 6682 h 6827"/>
              <a:gd name="T44" fmla="*/ 5756 w 6827"/>
              <a:gd name="T45" fmla="*/ 6729 h 6827"/>
              <a:gd name="T46" fmla="*/ 5939 w 6827"/>
              <a:gd name="T47" fmla="*/ 6639 h 6827"/>
              <a:gd name="T48" fmla="*/ 5896 w 6827"/>
              <a:gd name="T49" fmla="*/ 6317 h 6827"/>
              <a:gd name="T50" fmla="*/ 5390 w 6827"/>
              <a:gd name="T51" fmla="*/ 5931 h 6827"/>
              <a:gd name="T52" fmla="*/ 6361 w 6827"/>
              <a:gd name="T53" fmla="*/ 3646 h 6827"/>
              <a:gd name="T54" fmla="*/ 5585 w 6827"/>
              <a:gd name="T55" fmla="*/ 1567 h 6827"/>
              <a:gd name="T56" fmla="*/ 5760 w 6827"/>
              <a:gd name="T57" fmla="*/ 1391 h 6827"/>
              <a:gd name="T58" fmla="*/ 6114 w 6827"/>
              <a:gd name="T59" fmla="*/ 1391 h 6827"/>
              <a:gd name="T60" fmla="*/ 6344 w 6827"/>
              <a:gd name="T61" fmla="*/ 1162 h 6827"/>
              <a:gd name="T62" fmla="*/ 6202 w 6827"/>
              <a:gd name="T63" fmla="*/ 950 h 6827"/>
              <a:gd name="T64" fmla="*/ 6243 w 6827"/>
              <a:gd name="T65" fmla="*/ 908 h 6827"/>
              <a:gd name="T66" fmla="*/ 6597 w 6827"/>
              <a:gd name="T67" fmla="*/ 908 h 6827"/>
              <a:gd name="T68" fmla="*/ 6827 w 6827"/>
              <a:gd name="T69" fmla="*/ 679 h 6827"/>
              <a:gd name="T70" fmla="*/ 6597 w 6827"/>
              <a:gd name="T71" fmla="*/ 449 h 6827"/>
              <a:gd name="T72" fmla="*/ 5901 w 6827"/>
              <a:gd name="T73" fmla="*/ 3646 h 6827"/>
              <a:gd name="T74" fmla="*/ 3180 w 6827"/>
              <a:gd name="T75" fmla="*/ 6367 h 6827"/>
              <a:gd name="T76" fmla="*/ 459 w 6827"/>
              <a:gd name="T77" fmla="*/ 3646 h 6827"/>
              <a:gd name="T78" fmla="*/ 3180 w 6827"/>
              <a:gd name="T79" fmla="*/ 925 h 6827"/>
              <a:gd name="T80" fmla="*/ 4934 w 6827"/>
              <a:gd name="T81" fmla="*/ 1568 h 6827"/>
              <a:gd name="T82" fmla="*/ 4358 w 6827"/>
              <a:gd name="T83" fmla="*/ 2144 h 6827"/>
              <a:gd name="T84" fmla="*/ 3180 w 6827"/>
              <a:gd name="T85" fmla="*/ 1736 h 6827"/>
              <a:gd name="T86" fmla="*/ 1270 w 6827"/>
              <a:gd name="T87" fmla="*/ 3646 h 6827"/>
              <a:gd name="T88" fmla="*/ 3180 w 6827"/>
              <a:gd name="T89" fmla="*/ 5556 h 6827"/>
              <a:gd name="T90" fmla="*/ 5090 w 6827"/>
              <a:gd name="T91" fmla="*/ 3646 h 6827"/>
              <a:gd name="T92" fmla="*/ 4683 w 6827"/>
              <a:gd name="T93" fmla="*/ 2468 h 6827"/>
              <a:gd name="T94" fmla="*/ 5259 w 6827"/>
              <a:gd name="T95" fmla="*/ 1892 h 6827"/>
              <a:gd name="T96" fmla="*/ 5901 w 6827"/>
              <a:gd name="T97" fmla="*/ 3646 h 6827"/>
              <a:gd name="T98" fmla="*/ 3180 w 6827"/>
              <a:gd name="T99" fmla="*/ 4259 h 6827"/>
              <a:gd name="T100" fmla="*/ 3793 w 6827"/>
              <a:gd name="T101" fmla="*/ 3646 h 6827"/>
              <a:gd name="T102" fmla="*/ 3744 w 6827"/>
              <a:gd name="T103" fmla="*/ 3407 h 6827"/>
              <a:gd name="T104" fmla="*/ 4355 w 6827"/>
              <a:gd name="T105" fmla="*/ 2796 h 6827"/>
              <a:gd name="T106" fmla="*/ 4631 w 6827"/>
              <a:gd name="T107" fmla="*/ 3646 h 6827"/>
              <a:gd name="T108" fmla="*/ 3180 w 6827"/>
              <a:gd name="T109" fmla="*/ 5097 h 6827"/>
              <a:gd name="T110" fmla="*/ 1730 w 6827"/>
              <a:gd name="T111" fmla="*/ 3646 h 6827"/>
              <a:gd name="T112" fmla="*/ 3180 w 6827"/>
              <a:gd name="T113" fmla="*/ 2196 h 6827"/>
              <a:gd name="T114" fmla="*/ 4030 w 6827"/>
              <a:gd name="T115" fmla="*/ 2471 h 6827"/>
              <a:gd name="T116" fmla="*/ 3419 w 6827"/>
              <a:gd name="T117" fmla="*/ 3083 h 6827"/>
              <a:gd name="T118" fmla="*/ 3180 w 6827"/>
              <a:gd name="T119" fmla="*/ 3034 h 6827"/>
              <a:gd name="T120" fmla="*/ 2568 w 6827"/>
              <a:gd name="T121" fmla="*/ 3646 h 6827"/>
              <a:gd name="T122" fmla="*/ 3180 w 6827"/>
              <a:gd name="T123" fmla="*/ 4259 h 68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827" h="6827">
                <a:moveTo>
                  <a:pt x="6597" y="449"/>
                </a:moveTo>
                <a:lnTo>
                  <a:pt x="6377" y="449"/>
                </a:lnTo>
                <a:lnTo>
                  <a:pt x="6377" y="230"/>
                </a:lnTo>
                <a:cubicBezTo>
                  <a:pt x="6377" y="103"/>
                  <a:pt x="6275" y="0"/>
                  <a:pt x="6148" y="0"/>
                </a:cubicBezTo>
                <a:cubicBezTo>
                  <a:pt x="6021" y="0"/>
                  <a:pt x="5918" y="103"/>
                  <a:pt x="5918" y="230"/>
                </a:cubicBezTo>
                <a:lnTo>
                  <a:pt x="5918" y="584"/>
                </a:lnTo>
                <a:lnTo>
                  <a:pt x="5877" y="625"/>
                </a:lnTo>
                <a:cubicBezTo>
                  <a:pt x="5843" y="542"/>
                  <a:pt x="5761" y="483"/>
                  <a:pt x="5665" y="483"/>
                </a:cubicBezTo>
                <a:cubicBezTo>
                  <a:pt x="5538" y="483"/>
                  <a:pt x="5435" y="586"/>
                  <a:pt x="5435" y="713"/>
                </a:cubicBezTo>
                <a:lnTo>
                  <a:pt x="5435" y="1067"/>
                </a:lnTo>
                <a:lnTo>
                  <a:pt x="5260" y="1242"/>
                </a:lnTo>
                <a:cubicBezTo>
                  <a:pt x="4702" y="759"/>
                  <a:pt x="3975" y="466"/>
                  <a:pt x="3180" y="466"/>
                </a:cubicBezTo>
                <a:cubicBezTo>
                  <a:pt x="1427" y="466"/>
                  <a:pt x="0" y="1893"/>
                  <a:pt x="0" y="3646"/>
                </a:cubicBezTo>
                <a:cubicBezTo>
                  <a:pt x="0" y="4542"/>
                  <a:pt x="372" y="5352"/>
                  <a:pt x="970" y="5931"/>
                </a:cubicBezTo>
                <a:lnTo>
                  <a:pt x="465" y="6317"/>
                </a:lnTo>
                <a:cubicBezTo>
                  <a:pt x="364" y="6394"/>
                  <a:pt x="345" y="6538"/>
                  <a:pt x="422" y="6639"/>
                </a:cubicBezTo>
                <a:cubicBezTo>
                  <a:pt x="467" y="6698"/>
                  <a:pt x="535" y="6729"/>
                  <a:pt x="604" y="6729"/>
                </a:cubicBezTo>
                <a:cubicBezTo>
                  <a:pt x="653" y="6729"/>
                  <a:pt x="702" y="6714"/>
                  <a:pt x="744" y="6682"/>
                </a:cubicBezTo>
                <a:lnTo>
                  <a:pt x="1332" y="6233"/>
                </a:lnTo>
                <a:cubicBezTo>
                  <a:pt x="1853" y="6606"/>
                  <a:pt x="2491" y="6827"/>
                  <a:pt x="3180" y="6827"/>
                </a:cubicBezTo>
                <a:cubicBezTo>
                  <a:pt x="3869" y="6827"/>
                  <a:pt x="4508" y="6606"/>
                  <a:pt x="5029" y="6233"/>
                </a:cubicBezTo>
                <a:lnTo>
                  <a:pt x="5617" y="6682"/>
                </a:lnTo>
                <a:cubicBezTo>
                  <a:pt x="5659" y="6714"/>
                  <a:pt x="5708" y="6729"/>
                  <a:pt x="5756" y="6729"/>
                </a:cubicBezTo>
                <a:cubicBezTo>
                  <a:pt x="5825" y="6729"/>
                  <a:pt x="5894" y="6698"/>
                  <a:pt x="5939" y="6639"/>
                </a:cubicBezTo>
                <a:cubicBezTo>
                  <a:pt x="6016" y="6538"/>
                  <a:pt x="5997" y="6394"/>
                  <a:pt x="5896" y="6317"/>
                </a:cubicBezTo>
                <a:lnTo>
                  <a:pt x="5390" y="5931"/>
                </a:lnTo>
                <a:cubicBezTo>
                  <a:pt x="5988" y="5352"/>
                  <a:pt x="6361" y="4542"/>
                  <a:pt x="6361" y="3646"/>
                </a:cubicBezTo>
                <a:cubicBezTo>
                  <a:pt x="6361" y="2852"/>
                  <a:pt x="6068" y="2125"/>
                  <a:pt x="5585" y="1567"/>
                </a:cubicBezTo>
                <a:lnTo>
                  <a:pt x="5760" y="1391"/>
                </a:lnTo>
                <a:lnTo>
                  <a:pt x="6114" y="1391"/>
                </a:lnTo>
                <a:cubicBezTo>
                  <a:pt x="6241" y="1391"/>
                  <a:pt x="6344" y="1289"/>
                  <a:pt x="6344" y="1162"/>
                </a:cubicBezTo>
                <a:cubicBezTo>
                  <a:pt x="6344" y="1066"/>
                  <a:pt x="6285" y="984"/>
                  <a:pt x="6202" y="950"/>
                </a:cubicBezTo>
                <a:lnTo>
                  <a:pt x="6243" y="908"/>
                </a:lnTo>
                <a:lnTo>
                  <a:pt x="6597" y="908"/>
                </a:lnTo>
                <a:cubicBezTo>
                  <a:pt x="6724" y="908"/>
                  <a:pt x="6827" y="806"/>
                  <a:pt x="6827" y="679"/>
                </a:cubicBezTo>
                <a:cubicBezTo>
                  <a:pt x="6827" y="552"/>
                  <a:pt x="6724" y="449"/>
                  <a:pt x="6597" y="449"/>
                </a:cubicBezTo>
                <a:close/>
                <a:moveTo>
                  <a:pt x="5901" y="3646"/>
                </a:moveTo>
                <a:cubicBezTo>
                  <a:pt x="5901" y="5147"/>
                  <a:pt x="4681" y="6367"/>
                  <a:pt x="3180" y="6367"/>
                </a:cubicBezTo>
                <a:cubicBezTo>
                  <a:pt x="1680" y="6367"/>
                  <a:pt x="459" y="5147"/>
                  <a:pt x="459" y="3646"/>
                </a:cubicBezTo>
                <a:cubicBezTo>
                  <a:pt x="459" y="2146"/>
                  <a:pt x="1680" y="925"/>
                  <a:pt x="3180" y="925"/>
                </a:cubicBezTo>
                <a:cubicBezTo>
                  <a:pt x="3848" y="925"/>
                  <a:pt x="4460" y="1167"/>
                  <a:pt x="4934" y="1568"/>
                </a:cubicBezTo>
                <a:lnTo>
                  <a:pt x="4358" y="2144"/>
                </a:lnTo>
                <a:cubicBezTo>
                  <a:pt x="4033" y="1889"/>
                  <a:pt x="3624" y="1736"/>
                  <a:pt x="3180" y="1736"/>
                </a:cubicBezTo>
                <a:cubicBezTo>
                  <a:pt x="2127" y="1736"/>
                  <a:pt x="1270" y="2593"/>
                  <a:pt x="1270" y="3646"/>
                </a:cubicBezTo>
                <a:cubicBezTo>
                  <a:pt x="1270" y="4700"/>
                  <a:pt x="2127" y="5556"/>
                  <a:pt x="3180" y="5556"/>
                </a:cubicBezTo>
                <a:cubicBezTo>
                  <a:pt x="4234" y="5556"/>
                  <a:pt x="5090" y="4700"/>
                  <a:pt x="5090" y="3646"/>
                </a:cubicBezTo>
                <a:cubicBezTo>
                  <a:pt x="5090" y="3202"/>
                  <a:pt x="4938" y="2793"/>
                  <a:pt x="4683" y="2468"/>
                </a:cubicBezTo>
                <a:lnTo>
                  <a:pt x="5259" y="1892"/>
                </a:lnTo>
                <a:cubicBezTo>
                  <a:pt x="5659" y="2366"/>
                  <a:pt x="5901" y="2979"/>
                  <a:pt x="5901" y="3646"/>
                </a:cubicBezTo>
                <a:close/>
                <a:moveTo>
                  <a:pt x="3180" y="4259"/>
                </a:moveTo>
                <a:cubicBezTo>
                  <a:pt x="3518" y="4259"/>
                  <a:pt x="3793" y="3984"/>
                  <a:pt x="3793" y="3646"/>
                </a:cubicBezTo>
                <a:cubicBezTo>
                  <a:pt x="3793" y="3562"/>
                  <a:pt x="3775" y="3481"/>
                  <a:pt x="3744" y="3407"/>
                </a:cubicBezTo>
                <a:lnTo>
                  <a:pt x="4355" y="2796"/>
                </a:lnTo>
                <a:cubicBezTo>
                  <a:pt x="4529" y="3035"/>
                  <a:pt x="4631" y="3329"/>
                  <a:pt x="4631" y="3646"/>
                </a:cubicBezTo>
                <a:cubicBezTo>
                  <a:pt x="4631" y="4446"/>
                  <a:pt x="3980" y="5097"/>
                  <a:pt x="3180" y="5097"/>
                </a:cubicBezTo>
                <a:cubicBezTo>
                  <a:pt x="2380" y="5097"/>
                  <a:pt x="1730" y="4446"/>
                  <a:pt x="1730" y="3646"/>
                </a:cubicBezTo>
                <a:cubicBezTo>
                  <a:pt x="1730" y="2846"/>
                  <a:pt x="2380" y="2196"/>
                  <a:pt x="3180" y="2196"/>
                </a:cubicBezTo>
                <a:cubicBezTo>
                  <a:pt x="3498" y="2196"/>
                  <a:pt x="3791" y="2298"/>
                  <a:pt x="4030" y="2471"/>
                </a:cubicBezTo>
                <a:lnTo>
                  <a:pt x="3419" y="3083"/>
                </a:lnTo>
                <a:cubicBezTo>
                  <a:pt x="3346" y="3051"/>
                  <a:pt x="3265" y="3034"/>
                  <a:pt x="3180" y="3034"/>
                </a:cubicBezTo>
                <a:cubicBezTo>
                  <a:pt x="2843" y="3034"/>
                  <a:pt x="2568" y="3309"/>
                  <a:pt x="2568" y="3646"/>
                </a:cubicBezTo>
                <a:cubicBezTo>
                  <a:pt x="2568" y="3984"/>
                  <a:pt x="2843" y="4259"/>
                  <a:pt x="3180" y="42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false" vert="horz" wrap="square" lIns="91440" tIns="45720" rIns="91440" bIns="45720" numCol="1" spcCol="0" rtlCol="false" fromWordArt="false" anchor="ctr" anchorCtr="false" forceAA="false" compatLnSpc="true">
            <a:noAutofit/>
          </a:bodyPr>
          <a:lstStyle>
            <a:defPPr>
              <a:defRPr lang="zh-CN"/>
            </a:defPPr>
            <a:lvl1pPr marL="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椭圆 41">
            <a:extLst>
              <a:ext uri="{FF2B5EF4-FFF2-40B4-BE49-F238E27FC236}">
                <a16:creationId id="{6D539F24-4276-5C4D-6032-1054476DBD0E}"/>
              </a:ext>
            </a:extLst>
          </p:cNvPr>
          <p:cNvSpPr/>
          <p:nvPr userDrawn="true"/>
        </p:nvSpPr>
        <p:spPr>
          <a:xfrm>
            <a:off x="7686150" y="4338559"/>
            <a:ext cx="314960" cy="314484"/>
          </a:xfrm>
          <a:custGeom>
            <a:gdLst>
              <a:gd name="T0" fmla="*/ 6597 w 6827"/>
              <a:gd name="T1" fmla="*/ 449 h 6827"/>
              <a:gd name="T2" fmla="*/ 6377 w 6827"/>
              <a:gd name="T3" fmla="*/ 449 h 6827"/>
              <a:gd name="T4" fmla="*/ 6377 w 6827"/>
              <a:gd name="T5" fmla="*/ 230 h 6827"/>
              <a:gd name="T6" fmla="*/ 6148 w 6827"/>
              <a:gd name="T7" fmla="*/ 0 h 6827"/>
              <a:gd name="T8" fmla="*/ 5918 w 6827"/>
              <a:gd name="T9" fmla="*/ 230 h 6827"/>
              <a:gd name="T10" fmla="*/ 5918 w 6827"/>
              <a:gd name="T11" fmla="*/ 584 h 6827"/>
              <a:gd name="T12" fmla="*/ 5877 w 6827"/>
              <a:gd name="T13" fmla="*/ 625 h 6827"/>
              <a:gd name="T14" fmla="*/ 5665 w 6827"/>
              <a:gd name="T15" fmla="*/ 483 h 6827"/>
              <a:gd name="T16" fmla="*/ 5435 w 6827"/>
              <a:gd name="T17" fmla="*/ 713 h 6827"/>
              <a:gd name="T18" fmla="*/ 5435 w 6827"/>
              <a:gd name="T19" fmla="*/ 1067 h 6827"/>
              <a:gd name="T20" fmla="*/ 5260 w 6827"/>
              <a:gd name="T21" fmla="*/ 1242 h 6827"/>
              <a:gd name="T22" fmla="*/ 3180 w 6827"/>
              <a:gd name="T23" fmla="*/ 466 h 6827"/>
              <a:gd name="T24" fmla="*/ 0 w 6827"/>
              <a:gd name="T25" fmla="*/ 3646 h 6827"/>
              <a:gd name="T26" fmla="*/ 970 w 6827"/>
              <a:gd name="T27" fmla="*/ 5931 h 6827"/>
              <a:gd name="T28" fmla="*/ 465 w 6827"/>
              <a:gd name="T29" fmla="*/ 6317 h 6827"/>
              <a:gd name="T30" fmla="*/ 422 w 6827"/>
              <a:gd name="T31" fmla="*/ 6639 h 6827"/>
              <a:gd name="T32" fmla="*/ 604 w 6827"/>
              <a:gd name="T33" fmla="*/ 6729 h 6827"/>
              <a:gd name="T34" fmla="*/ 744 w 6827"/>
              <a:gd name="T35" fmla="*/ 6682 h 6827"/>
              <a:gd name="T36" fmla="*/ 1332 w 6827"/>
              <a:gd name="T37" fmla="*/ 6233 h 6827"/>
              <a:gd name="T38" fmla="*/ 3180 w 6827"/>
              <a:gd name="T39" fmla="*/ 6827 h 6827"/>
              <a:gd name="T40" fmla="*/ 5029 w 6827"/>
              <a:gd name="T41" fmla="*/ 6233 h 6827"/>
              <a:gd name="T42" fmla="*/ 5617 w 6827"/>
              <a:gd name="T43" fmla="*/ 6682 h 6827"/>
              <a:gd name="T44" fmla="*/ 5756 w 6827"/>
              <a:gd name="T45" fmla="*/ 6729 h 6827"/>
              <a:gd name="T46" fmla="*/ 5939 w 6827"/>
              <a:gd name="T47" fmla="*/ 6639 h 6827"/>
              <a:gd name="T48" fmla="*/ 5896 w 6827"/>
              <a:gd name="T49" fmla="*/ 6317 h 6827"/>
              <a:gd name="T50" fmla="*/ 5390 w 6827"/>
              <a:gd name="T51" fmla="*/ 5931 h 6827"/>
              <a:gd name="T52" fmla="*/ 6361 w 6827"/>
              <a:gd name="T53" fmla="*/ 3646 h 6827"/>
              <a:gd name="T54" fmla="*/ 5585 w 6827"/>
              <a:gd name="T55" fmla="*/ 1567 h 6827"/>
              <a:gd name="T56" fmla="*/ 5760 w 6827"/>
              <a:gd name="T57" fmla="*/ 1391 h 6827"/>
              <a:gd name="T58" fmla="*/ 6114 w 6827"/>
              <a:gd name="T59" fmla="*/ 1391 h 6827"/>
              <a:gd name="T60" fmla="*/ 6344 w 6827"/>
              <a:gd name="T61" fmla="*/ 1162 h 6827"/>
              <a:gd name="T62" fmla="*/ 6202 w 6827"/>
              <a:gd name="T63" fmla="*/ 950 h 6827"/>
              <a:gd name="T64" fmla="*/ 6243 w 6827"/>
              <a:gd name="T65" fmla="*/ 908 h 6827"/>
              <a:gd name="T66" fmla="*/ 6597 w 6827"/>
              <a:gd name="T67" fmla="*/ 908 h 6827"/>
              <a:gd name="T68" fmla="*/ 6827 w 6827"/>
              <a:gd name="T69" fmla="*/ 679 h 6827"/>
              <a:gd name="T70" fmla="*/ 6597 w 6827"/>
              <a:gd name="T71" fmla="*/ 449 h 6827"/>
              <a:gd name="T72" fmla="*/ 5901 w 6827"/>
              <a:gd name="T73" fmla="*/ 3646 h 6827"/>
              <a:gd name="T74" fmla="*/ 3180 w 6827"/>
              <a:gd name="T75" fmla="*/ 6367 h 6827"/>
              <a:gd name="T76" fmla="*/ 459 w 6827"/>
              <a:gd name="T77" fmla="*/ 3646 h 6827"/>
              <a:gd name="T78" fmla="*/ 3180 w 6827"/>
              <a:gd name="T79" fmla="*/ 925 h 6827"/>
              <a:gd name="T80" fmla="*/ 4934 w 6827"/>
              <a:gd name="T81" fmla="*/ 1568 h 6827"/>
              <a:gd name="T82" fmla="*/ 4358 w 6827"/>
              <a:gd name="T83" fmla="*/ 2144 h 6827"/>
              <a:gd name="T84" fmla="*/ 3180 w 6827"/>
              <a:gd name="T85" fmla="*/ 1736 h 6827"/>
              <a:gd name="T86" fmla="*/ 1270 w 6827"/>
              <a:gd name="T87" fmla="*/ 3646 h 6827"/>
              <a:gd name="T88" fmla="*/ 3180 w 6827"/>
              <a:gd name="T89" fmla="*/ 5556 h 6827"/>
              <a:gd name="T90" fmla="*/ 5090 w 6827"/>
              <a:gd name="T91" fmla="*/ 3646 h 6827"/>
              <a:gd name="T92" fmla="*/ 4683 w 6827"/>
              <a:gd name="T93" fmla="*/ 2468 h 6827"/>
              <a:gd name="T94" fmla="*/ 5259 w 6827"/>
              <a:gd name="T95" fmla="*/ 1892 h 6827"/>
              <a:gd name="T96" fmla="*/ 5901 w 6827"/>
              <a:gd name="T97" fmla="*/ 3646 h 6827"/>
              <a:gd name="T98" fmla="*/ 3180 w 6827"/>
              <a:gd name="T99" fmla="*/ 4259 h 6827"/>
              <a:gd name="T100" fmla="*/ 3793 w 6827"/>
              <a:gd name="T101" fmla="*/ 3646 h 6827"/>
              <a:gd name="T102" fmla="*/ 3744 w 6827"/>
              <a:gd name="T103" fmla="*/ 3407 h 6827"/>
              <a:gd name="T104" fmla="*/ 4355 w 6827"/>
              <a:gd name="T105" fmla="*/ 2796 h 6827"/>
              <a:gd name="T106" fmla="*/ 4631 w 6827"/>
              <a:gd name="T107" fmla="*/ 3646 h 6827"/>
              <a:gd name="T108" fmla="*/ 3180 w 6827"/>
              <a:gd name="T109" fmla="*/ 5097 h 6827"/>
              <a:gd name="T110" fmla="*/ 1730 w 6827"/>
              <a:gd name="T111" fmla="*/ 3646 h 6827"/>
              <a:gd name="T112" fmla="*/ 3180 w 6827"/>
              <a:gd name="T113" fmla="*/ 2196 h 6827"/>
              <a:gd name="T114" fmla="*/ 4030 w 6827"/>
              <a:gd name="T115" fmla="*/ 2471 h 6827"/>
              <a:gd name="T116" fmla="*/ 3419 w 6827"/>
              <a:gd name="T117" fmla="*/ 3083 h 6827"/>
              <a:gd name="T118" fmla="*/ 3180 w 6827"/>
              <a:gd name="T119" fmla="*/ 3034 h 6827"/>
              <a:gd name="T120" fmla="*/ 2568 w 6827"/>
              <a:gd name="T121" fmla="*/ 3646 h 6827"/>
              <a:gd name="T122" fmla="*/ 3180 w 6827"/>
              <a:gd name="T123" fmla="*/ 4259 h 68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827" h="6827">
                <a:moveTo>
                  <a:pt x="6597" y="449"/>
                </a:moveTo>
                <a:lnTo>
                  <a:pt x="6377" y="449"/>
                </a:lnTo>
                <a:lnTo>
                  <a:pt x="6377" y="230"/>
                </a:lnTo>
                <a:cubicBezTo>
                  <a:pt x="6377" y="103"/>
                  <a:pt x="6275" y="0"/>
                  <a:pt x="6148" y="0"/>
                </a:cubicBezTo>
                <a:cubicBezTo>
                  <a:pt x="6021" y="0"/>
                  <a:pt x="5918" y="103"/>
                  <a:pt x="5918" y="230"/>
                </a:cubicBezTo>
                <a:lnTo>
                  <a:pt x="5918" y="584"/>
                </a:lnTo>
                <a:lnTo>
                  <a:pt x="5877" y="625"/>
                </a:lnTo>
                <a:cubicBezTo>
                  <a:pt x="5843" y="542"/>
                  <a:pt x="5761" y="483"/>
                  <a:pt x="5665" y="483"/>
                </a:cubicBezTo>
                <a:cubicBezTo>
                  <a:pt x="5538" y="483"/>
                  <a:pt x="5435" y="586"/>
                  <a:pt x="5435" y="713"/>
                </a:cubicBezTo>
                <a:lnTo>
                  <a:pt x="5435" y="1067"/>
                </a:lnTo>
                <a:lnTo>
                  <a:pt x="5260" y="1242"/>
                </a:lnTo>
                <a:cubicBezTo>
                  <a:pt x="4702" y="759"/>
                  <a:pt x="3975" y="466"/>
                  <a:pt x="3180" y="466"/>
                </a:cubicBezTo>
                <a:cubicBezTo>
                  <a:pt x="1427" y="466"/>
                  <a:pt x="0" y="1893"/>
                  <a:pt x="0" y="3646"/>
                </a:cubicBezTo>
                <a:cubicBezTo>
                  <a:pt x="0" y="4542"/>
                  <a:pt x="372" y="5352"/>
                  <a:pt x="970" y="5931"/>
                </a:cubicBezTo>
                <a:lnTo>
                  <a:pt x="465" y="6317"/>
                </a:lnTo>
                <a:cubicBezTo>
                  <a:pt x="364" y="6394"/>
                  <a:pt x="345" y="6538"/>
                  <a:pt x="422" y="6639"/>
                </a:cubicBezTo>
                <a:cubicBezTo>
                  <a:pt x="467" y="6698"/>
                  <a:pt x="535" y="6729"/>
                  <a:pt x="604" y="6729"/>
                </a:cubicBezTo>
                <a:cubicBezTo>
                  <a:pt x="653" y="6729"/>
                  <a:pt x="702" y="6714"/>
                  <a:pt x="744" y="6682"/>
                </a:cubicBezTo>
                <a:lnTo>
                  <a:pt x="1332" y="6233"/>
                </a:lnTo>
                <a:cubicBezTo>
                  <a:pt x="1853" y="6606"/>
                  <a:pt x="2491" y="6827"/>
                  <a:pt x="3180" y="6827"/>
                </a:cubicBezTo>
                <a:cubicBezTo>
                  <a:pt x="3869" y="6827"/>
                  <a:pt x="4508" y="6606"/>
                  <a:pt x="5029" y="6233"/>
                </a:cubicBezTo>
                <a:lnTo>
                  <a:pt x="5617" y="6682"/>
                </a:lnTo>
                <a:cubicBezTo>
                  <a:pt x="5659" y="6714"/>
                  <a:pt x="5708" y="6729"/>
                  <a:pt x="5756" y="6729"/>
                </a:cubicBezTo>
                <a:cubicBezTo>
                  <a:pt x="5825" y="6729"/>
                  <a:pt x="5894" y="6698"/>
                  <a:pt x="5939" y="6639"/>
                </a:cubicBezTo>
                <a:cubicBezTo>
                  <a:pt x="6016" y="6538"/>
                  <a:pt x="5997" y="6394"/>
                  <a:pt x="5896" y="6317"/>
                </a:cubicBezTo>
                <a:lnTo>
                  <a:pt x="5390" y="5931"/>
                </a:lnTo>
                <a:cubicBezTo>
                  <a:pt x="5988" y="5352"/>
                  <a:pt x="6361" y="4542"/>
                  <a:pt x="6361" y="3646"/>
                </a:cubicBezTo>
                <a:cubicBezTo>
                  <a:pt x="6361" y="2852"/>
                  <a:pt x="6068" y="2125"/>
                  <a:pt x="5585" y="1567"/>
                </a:cubicBezTo>
                <a:lnTo>
                  <a:pt x="5760" y="1391"/>
                </a:lnTo>
                <a:lnTo>
                  <a:pt x="6114" y="1391"/>
                </a:lnTo>
                <a:cubicBezTo>
                  <a:pt x="6241" y="1391"/>
                  <a:pt x="6344" y="1289"/>
                  <a:pt x="6344" y="1162"/>
                </a:cubicBezTo>
                <a:cubicBezTo>
                  <a:pt x="6344" y="1066"/>
                  <a:pt x="6285" y="984"/>
                  <a:pt x="6202" y="950"/>
                </a:cubicBezTo>
                <a:lnTo>
                  <a:pt x="6243" y="908"/>
                </a:lnTo>
                <a:lnTo>
                  <a:pt x="6597" y="908"/>
                </a:lnTo>
                <a:cubicBezTo>
                  <a:pt x="6724" y="908"/>
                  <a:pt x="6827" y="806"/>
                  <a:pt x="6827" y="679"/>
                </a:cubicBezTo>
                <a:cubicBezTo>
                  <a:pt x="6827" y="552"/>
                  <a:pt x="6724" y="449"/>
                  <a:pt x="6597" y="449"/>
                </a:cubicBezTo>
                <a:close/>
                <a:moveTo>
                  <a:pt x="5901" y="3646"/>
                </a:moveTo>
                <a:cubicBezTo>
                  <a:pt x="5901" y="5147"/>
                  <a:pt x="4681" y="6367"/>
                  <a:pt x="3180" y="6367"/>
                </a:cubicBezTo>
                <a:cubicBezTo>
                  <a:pt x="1680" y="6367"/>
                  <a:pt x="459" y="5147"/>
                  <a:pt x="459" y="3646"/>
                </a:cubicBezTo>
                <a:cubicBezTo>
                  <a:pt x="459" y="2146"/>
                  <a:pt x="1680" y="925"/>
                  <a:pt x="3180" y="925"/>
                </a:cubicBezTo>
                <a:cubicBezTo>
                  <a:pt x="3848" y="925"/>
                  <a:pt x="4460" y="1167"/>
                  <a:pt x="4934" y="1568"/>
                </a:cubicBezTo>
                <a:lnTo>
                  <a:pt x="4358" y="2144"/>
                </a:lnTo>
                <a:cubicBezTo>
                  <a:pt x="4033" y="1889"/>
                  <a:pt x="3624" y="1736"/>
                  <a:pt x="3180" y="1736"/>
                </a:cubicBezTo>
                <a:cubicBezTo>
                  <a:pt x="2127" y="1736"/>
                  <a:pt x="1270" y="2593"/>
                  <a:pt x="1270" y="3646"/>
                </a:cubicBezTo>
                <a:cubicBezTo>
                  <a:pt x="1270" y="4700"/>
                  <a:pt x="2127" y="5556"/>
                  <a:pt x="3180" y="5556"/>
                </a:cubicBezTo>
                <a:cubicBezTo>
                  <a:pt x="4234" y="5556"/>
                  <a:pt x="5090" y="4700"/>
                  <a:pt x="5090" y="3646"/>
                </a:cubicBezTo>
                <a:cubicBezTo>
                  <a:pt x="5090" y="3202"/>
                  <a:pt x="4938" y="2793"/>
                  <a:pt x="4683" y="2468"/>
                </a:cubicBezTo>
                <a:lnTo>
                  <a:pt x="5259" y="1892"/>
                </a:lnTo>
                <a:cubicBezTo>
                  <a:pt x="5659" y="2366"/>
                  <a:pt x="5901" y="2979"/>
                  <a:pt x="5901" y="3646"/>
                </a:cubicBezTo>
                <a:close/>
                <a:moveTo>
                  <a:pt x="3180" y="4259"/>
                </a:moveTo>
                <a:cubicBezTo>
                  <a:pt x="3518" y="4259"/>
                  <a:pt x="3793" y="3984"/>
                  <a:pt x="3793" y="3646"/>
                </a:cubicBezTo>
                <a:cubicBezTo>
                  <a:pt x="3793" y="3562"/>
                  <a:pt x="3775" y="3481"/>
                  <a:pt x="3744" y="3407"/>
                </a:cubicBezTo>
                <a:lnTo>
                  <a:pt x="4355" y="2796"/>
                </a:lnTo>
                <a:cubicBezTo>
                  <a:pt x="4529" y="3035"/>
                  <a:pt x="4631" y="3329"/>
                  <a:pt x="4631" y="3646"/>
                </a:cubicBezTo>
                <a:cubicBezTo>
                  <a:pt x="4631" y="4446"/>
                  <a:pt x="3980" y="5097"/>
                  <a:pt x="3180" y="5097"/>
                </a:cubicBezTo>
                <a:cubicBezTo>
                  <a:pt x="2380" y="5097"/>
                  <a:pt x="1730" y="4446"/>
                  <a:pt x="1730" y="3646"/>
                </a:cubicBezTo>
                <a:cubicBezTo>
                  <a:pt x="1730" y="2846"/>
                  <a:pt x="2380" y="2196"/>
                  <a:pt x="3180" y="2196"/>
                </a:cubicBezTo>
                <a:cubicBezTo>
                  <a:pt x="3498" y="2196"/>
                  <a:pt x="3791" y="2298"/>
                  <a:pt x="4030" y="2471"/>
                </a:cubicBezTo>
                <a:lnTo>
                  <a:pt x="3419" y="3083"/>
                </a:lnTo>
                <a:cubicBezTo>
                  <a:pt x="3346" y="3051"/>
                  <a:pt x="3265" y="3034"/>
                  <a:pt x="3180" y="3034"/>
                </a:cubicBezTo>
                <a:cubicBezTo>
                  <a:pt x="2843" y="3034"/>
                  <a:pt x="2568" y="3309"/>
                  <a:pt x="2568" y="3646"/>
                </a:cubicBezTo>
                <a:cubicBezTo>
                  <a:pt x="2568" y="3984"/>
                  <a:pt x="2843" y="4259"/>
                  <a:pt x="3180" y="42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false" vert="horz" wrap="square" lIns="91440" tIns="45720" rIns="91440" bIns="45720" numCol="1" spcCol="0" rtlCol="false" fromWordArt="false" anchor="ctr" anchorCtr="false" forceAA="false" compatLnSpc="true">
            <a:noAutofit/>
          </a:bodyPr>
          <a:lstStyle>
            <a:defPPr>
              <a:defRPr lang="zh-CN"/>
            </a:defPPr>
            <a:lvl1pPr marL="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文本占位符 32">
            <a:extLst>
              <a:ext uri="{FF2B5EF4-FFF2-40B4-BE49-F238E27FC236}">
                <a16:creationId id="{3B1D5C14-DA40-0071-CE2B-C322D715F03E}"/>
              </a:ext>
            </a:extLst>
          </p:cNvPr>
          <p:cNvSpPr>
            <a:spLocks noGrp="true"/>
          </p:cNvSpPr>
          <p:nvPr>
            <p:ph type="body" sz="quarter" idx="19" hasCustomPrompt="true"/>
          </p:nvPr>
        </p:nvSpPr>
        <p:spPr>
          <a:xfrm>
            <a:off x="933499" y="3249720"/>
            <a:ext cx="2112962" cy="640554"/>
          </a:xfrm>
        </p:spPr>
        <p:txBody>
          <a:bodyPr anchor="ctr">
            <a:normAutofit/>
          </a:bodyPr>
          <a:lstStyle>
            <a:lvl1pPr marL="0" indent="0">
              <a:buNone/>
              <a:defRPr lang="zh-CN" altLang="en-US" sz="1350" b="true" kern="1200" dirty="false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</a:defRPr>
            </a:lvl1pPr>
          </a:lstStyle>
          <a:p>
            <a:pPr lvl="0"/>
            <a:r>
              <a:rPr lang="zh-CN" altLang="en-US" dirty="false"/>
              <a:t>子标题</a:t>
            </a:r>
            <a:r>
              <a:rPr lang="en-US" altLang="zh-CN" dirty="false"/>
              <a:t>1</a:t>
            </a:r>
            <a:endParaRPr lang="zh-CN" altLang="en-US" dirty="false"/>
          </a:p>
        </p:txBody>
      </p:sp>
      <p:sp>
        <p:nvSpPr>
          <p:cNvPr id="35" name="文本占位符 34">
            <a:extLst>
              <a:ext uri="{FF2B5EF4-FFF2-40B4-BE49-F238E27FC236}">
                <a16:creationId id="{4C4089AA-5CA8-E214-B060-3C28BDE7009A}"/>
              </a:ext>
            </a:extLst>
          </p:cNvPr>
          <p:cNvSpPr>
            <a:spLocks noGrp="true"/>
          </p:cNvSpPr>
          <p:nvPr>
            <p:ph type="body" sz="quarter" idx="20" hasCustomPrompt="true"/>
          </p:nvPr>
        </p:nvSpPr>
        <p:spPr>
          <a:xfrm>
            <a:off x="933499" y="4008120"/>
            <a:ext cx="2112914" cy="173124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lang="zh-CN" altLang="en-US" sz="1000" kern="1200" dirty="false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</a:defRPr>
            </a:lvl1pPr>
          </a:lstStyle>
          <a:p>
            <a:pPr lvl="0"/>
            <a:r>
              <a:rPr lang="zh-CN" altLang="en-US" dirty="false"/>
              <a:t>内容</a:t>
            </a:r>
            <a:r>
              <a:rPr lang="en-US" altLang="zh-CN" dirty="false"/>
              <a:t>1</a:t>
            </a:r>
            <a:endParaRPr lang="zh-CN" altLang="en-US" dirty="false"/>
          </a:p>
        </p:txBody>
      </p:sp>
      <p:sp>
        <p:nvSpPr>
          <p:cNvPr id="36" name="文本占位符 32">
            <a:extLst>
              <a:ext uri="{FF2B5EF4-FFF2-40B4-BE49-F238E27FC236}">
                <a16:creationId id="{A89665F3-9AEA-21D8-30BB-9646780B8E29}"/>
              </a:ext>
            </a:extLst>
          </p:cNvPr>
          <p:cNvSpPr>
            <a:spLocks noGrp="true"/>
          </p:cNvSpPr>
          <p:nvPr>
            <p:ph type="body" sz="quarter" idx="21" hasCustomPrompt="true"/>
          </p:nvPr>
        </p:nvSpPr>
        <p:spPr>
          <a:xfrm>
            <a:off x="3104428" y="1118617"/>
            <a:ext cx="2112962" cy="562203"/>
          </a:xfrm>
        </p:spPr>
        <p:txBody>
          <a:bodyPr anchor="ctr">
            <a:normAutofit/>
          </a:bodyPr>
          <a:lstStyle>
            <a:lvl1pPr marL="0" indent="0">
              <a:buNone/>
              <a:defRPr lang="zh-CN" altLang="en-US" sz="1350" b="true" kern="1200" dirty="false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</a:defRPr>
            </a:lvl1pPr>
          </a:lstStyle>
          <a:p>
            <a:pPr lvl="0"/>
            <a:r>
              <a:rPr lang="zh-CN" altLang="en-US" dirty="false"/>
              <a:t>子标题</a:t>
            </a:r>
            <a:r>
              <a:rPr lang="en-US" altLang="zh-CN" dirty="false"/>
              <a:t>2</a:t>
            </a:r>
            <a:endParaRPr lang="zh-CN" altLang="en-US" dirty="false"/>
          </a:p>
        </p:txBody>
      </p:sp>
      <p:sp>
        <p:nvSpPr>
          <p:cNvPr id="37" name="文本占位符 34">
            <a:extLst>
              <a:ext uri="{FF2B5EF4-FFF2-40B4-BE49-F238E27FC236}">
                <a16:creationId id="{A027A7A2-4AE7-725F-4D3D-8C320561EABF}"/>
              </a:ext>
            </a:extLst>
          </p:cNvPr>
          <p:cNvSpPr>
            <a:spLocks noGrp="true"/>
          </p:cNvSpPr>
          <p:nvPr>
            <p:ph type="body" sz="quarter" idx="22" hasCustomPrompt="true"/>
          </p:nvPr>
        </p:nvSpPr>
        <p:spPr>
          <a:xfrm>
            <a:off x="3104476" y="1732307"/>
            <a:ext cx="2112914" cy="1536921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lang="zh-CN" altLang="en-US" sz="1000" kern="1200" dirty="false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</a:defRPr>
            </a:lvl1pPr>
          </a:lstStyle>
          <a:p>
            <a:pPr lvl="0"/>
            <a:r>
              <a:rPr lang="zh-CN" altLang="en-US" dirty="false"/>
              <a:t>内容</a:t>
            </a:r>
            <a:r>
              <a:rPr lang="en-US" altLang="zh-CN" dirty="false"/>
              <a:t>2</a:t>
            </a:r>
            <a:endParaRPr lang="zh-CN" altLang="en-US" dirty="false"/>
          </a:p>
        </p:txBody>
      </p:sp>
      <p:sp>
        <p:nvSpPr>
          <p:cNvPr id="38" name="文本占位符 32">
            <a:extLst>
              <a:ext uri="{FF2B5EF4-FFF2-40B4-BE49-F238E27FC236}">
                <a16:creationId id="{C41ADECD-F30D-CADD-0805-82F22AE9464A}"/>
              </a:ext>
            </a:extLst>
          </p:cNvPr>
          <p:cNvSpPr>
            <a:spLocks noGrp="true"/>
          </p:cNvSpPr>
          <p:nvPr>
            <p:ph type="body" sz="quarter" idx="23" hasCustomPrompt="true"/>
          </p:nvPr>
        </p:nvSpPr>
        <p:spPr>
          <a:xfrm>
            <a:off x="4916438" y="3269227"/>
            <a:ext cx="2112962" cy="613691"/>
          </a:xfrm>
        </p:spPr>
        <p:txBody>
          <a:bodyPr anchor="ctr">
            <a:normAutofit/>
          </a:bodyPr>
          <a:lstStyle>
            <a:lvl1pPr marL="0" indent="0">
              <a:buNone/>
              <a:defRPr lang="zh-CN" altLang="en-US" sz="1350" b="true" kern="1200" dirty="false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</a:defRPr>
            </a:lvl1pPr>
          </a:lstStyle>
          <a:p>
            <a:pPr lvl="0"/>
            <a:r>
              <a:rPr lang="zh-CN" altLang="en-US" dirty="false"/>
              <a:t>子标题</a:t>
            </a:r>
            <a:r>
              <a:rPr lang="en-US" altLang="zh-CN" dirty="false"/>
              <a:t>3</a:t>
            </a:r>
            <a:endParaRPr lang="zh-CN" altLang="en-US" dirty="false"/>
          </a:p>
        </p:txBody>
      </p:sp>
      <p:sp>
        <p:nvSpPr>
          <p:cNvPr id="39" name="文本占位符 34">
            <a:extLst>
              <a:ext uri="{FF2B5EF4-FFF2-40B4-BE49-F238E27FC236}">
                <a16:creationId id="{D63A90B8-E2F1-48D3-3BD8-5FDACF65FB61}"/>
              </a:ext>
            </a:extLst>
          </p:cNvPr>
          <p:cNvSpPr>
            <a:spLocks noGrp="true"/>
          </p:cNvSpPr>
          <p:nvPr>
            <p:ph type="body" sz="quarter" idx="24" hasCustomPrompt="true"/>
          </p:nvPr>
        </p:nvSpPr>
        <p:spPr>
          <a:xfrm>
            <a:off x="4910175" y="4021455"/>
            <a:ext cx="2112914" cy="1717910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lang="zh-CN" altLang="en-US" sz="1000" kern="1200" dirty="false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</a:defRPr>
            </a:lvl1pPr>
          </a:lstStyle>
          <a:p>
            <a:pPr marL="0" lvl="0" indent="0" algn="l" defTabSz="914400" rtl="false" eaLnBrk="true" latinLnBrk="false" hangingPunct="true">
              <a:lnSpc>
                <a:spcPct val="150000"/>
              </a:lnSpc>
              <a:spcBef>
                <a:spcPts val="1000"/>
              </a:spcBef>
              <a:buFont typeface="Arial" panose="020B0604020202090204" pitchFamily="34" charset="0"/>
              <a:buNone/>
            </a:pPr>
            <a:r>
              <a:rPr lang="zh-CN" altLang="en-US" dirty="false"/>
              <a:t>内容</a:t>
            </a:r>
            <a:r>
              <a:rPr lang="en-US" altLang="zh-CN" dirty="false"/>
              <a:t>3</a:t>
            </a:r>
            <a:endParaRPr lang="zh-CN" altLang="en-US" dirty="false"/>
          </a:p>
        </p:txBody>
      </p:sp>
      <p:sp>
        <p:nvSpPr>
          <p:cNvPr id="40" name="文本占位符 32">
            <a:extLst>
              <a:ext uri="{FF2B5EF4-FFF2-40B4-BE49-F238E27FC236}">
                <a16:creationId id="{C58ED3A2-E066-9154-40AE-854582CD08BC}"/>
              </a:ext>
            </a:extLst>
          </p:cNvPr>
          <p:cNvSpPr>
            <a:spLocks noGrp="true"/>
          </p:cNvSpPr>
          <p:nvPr>
            <p:ph type="body" sz="quarter" idx="25" hasCustomPrompt="true"/>
          </p:nvPr>
        </p:nvSpPr>
        <p:spPr>
          <a:xfrm>
            <a:off x="8930237" y="3269227"/>
            <a:ext cx="2112962" cy="621047"/>
          </a:xfrm>
        </p:spPr>
        <p:txBody>
          <a:bodyPr anchor="ctr">
            <a:normAutofit/>
          </a:bodyPr>
          <a:lstStyle>
            <a:lvl1pPr marL="0" indent="0">
              <a:buNone/>
              <a:defRPr lang="zh-CN" altLang="en-US" sz="1350" b="true" kern="1200" dirty="false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</a:defRPr>
            </a:lvl1pPr>
          </a:lstStyle>
          <a:p>
            <a:pPr marL="0" lvl="0" indent="0" algn="l" defTabSz="914400" rtl="false" eaLnBrk="true" latinLnBrk="false" hangingPunct="true">
              <a:lnSpc>
                <a:spcPct val="130000"/>
              </a:lnSpc>
              <a:spcBef>
                <a:spcPts val="1000"/>
              </a:spcBef>
              <a:buFont typeface="Arial" panose="020B0604020202090204" pitchFamily="34" charset="0"/>
              <a:buNone/>
            </a:pPr>
            <a:r>
              <a:rPr lang="zh-CN" altLang="en-US" dirty="false"/>
              <a:t>子标题</a:t>
            </a:r>
            <a:r>
              <a:rPr lang="en-US" altLang="zh-CN" dirty="false"/>
              <a:t>5</a:t>
            </a:r>
            <a:endParaRPr lang="zh-CN" altLang="en-US" dirty="false"/>
          </a:p>
        </p:txBody>
      </p:sp>
      <p:sp>
        <p:nvSpPr>
          <p:cNvPr id="41" name="文本占位符 34">
            <a:extLst>
              <a:ext uri="{FF2B5EF4-FFF2-40B4-BE49-F238E27FC236}">
                <a16:creationId id="{3FF1FA6A-5D8E-F715-86C5-876E848FE82E}"/>
              </a:ext>
            </a:extLst>
          </p:cNvPr>
          <p:cNvSpPr>
            <a:spLocks noGrp="true"/>
          </p:cNvSpPr>
          <p:nvPr>
            <p:ph type="body" sz="quarter" idx="26" hasCustomPrompt="true"/>
          </p:nvPr>
        </p:nvSpPr>
        <p:spPr>
          <a:xfrm>
            <a:off x="8930237" y="4008120"/>
            <a:ext cx="2112914" cy="173124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lang="zh-CN" altLang="en-US" sz="1000" kern="1200" dirty="false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</a:defRPr>
            </a:lvl1pPr>
          </a:lstStyle>
          <a:p>
            <a:pPr marL="0" lvl="0" indent="0" algn="l" defTabSz="914400" rtl="false" eaLnBrk="true" latinLnBrk="false" hangingPunct="true">
              <a:lnSpc>
                <a:spcPct val="150000"/>
              </a:lnSpc>
              <a:spcBef>
                <a:spcPts val="1000"/>
              </a:spcBef>
              <a:buFont typeface="Arial" panose="020B0604020202090204" pitchFamily="34" charset="0"/>
              <a:buNone/>
            </a:pPr>
            <a:r>
              <a:rPr lang="zh-CN" altLang="en-US" dirty="false"/>
              <a:t>内容</a:t>
            </a:r>
            <a:r>
              <a:rPr lang="en-US" altLang="zh-CN" dirty="false"/>
              <a:t>5</a:t>
            </a:r>
            <a:endParaRPr lang="zh-CN" altLang="en-US" dirty="false"/>
          </a:p>
        </p:txBody>
      </p:sp>
      <p:sp>
        <p:nvSpPr>
          <p:cNvPr id="42" name="文本占位符 32">
            <a:extLst>
              <a:ext uri="{FF2B5EF4-FFF2-40B4-BE49-F238E27FC236}">
                <a16:creationId id="{096D73F2-9900-2FF0-6D8C-2E38CF976AEA}"/>
              </a:ext>
            </a:extLst>
          </p:cNvPr>
          <p:cNvSpPr>
            <a:spLocks noGrp="true"/>
          </p:cNvSpPr>
          <p:nvPr>
            <p:ph type="body" sz="quarter" idx="27" hasCustomPrompt="true"/>
          </p:nvPr>
        </p:nvSpPr>
        <p:spPr>
          <a:xfrm>
            <a:off x="6787125" y="1118616"/>
            <a:ext cx="2112962" cy="562202"/>
          </a:xfrm>
        </p:spPr>
        <p:txBody>
          <a:bodyPr anchor="ctr">
            <a:normAutofit/>
          </a:bodyPr>
          <a:lstStyle>
            <a:lvl1pPr marL="0" indent="0">
              <a:buNone/>
              <a:defRPr lang="zh-CN" altLang="en-US" sz="1350" b="true" kern="1200" dirty="false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</a:defRPr>
            </a:lvl1pPr>
          </a:lstStyle>
          <a:p>
            <a:pPr marL="0" lvl="0" indent="0" algn="l" defTabSz="914400" rtl="false" eaLnBrk="true" latinLnBrk="false" hangingPunct="true">
              <a:lnSpc>
                <a:spcPct val="130000"/>
              </a:lnSpc>
              <a:spcBef>
                <a:spcPts val="1000"/>
              </a:spcBef>
              <a:buFont typeface="Arial" panose="020B0604020202090204" pitchFamily="34" charset="0"/>
              <a:buNone/>
            </a:pPr>
            <a:r>
              <a:rPr lang="zh-CN" altLang="en-US" dirty="false"/>
              <a:t>子标题</a:t>
            </a:r>
            <a:r>
              <a:rPr lang="en-US" altLang="zh-CN" dirty="false"/>
              <a:t>4</a:t>
            </a:r>
            <a:endParaRPr lang="zh-CN" altLang="en-US" dirty="false"/>
          </a:p>
        </p:txBody>
      </p:sp>
      <p:sp>
        <p:nvSpPr>
          <p:cNvPr id="43" name="文本占位符 34">
            <a:extLst>
              <a:ext uri="{FF2B5EF4-FFF2-40B4-BE49-F238E27FC236}">
                <a16:creationId id="{70E85760-3B4C-F04C-4BDD-E498BAB2F4EA}"/>
              </a:ext>
            </a:extLst>
          </p:cNvPr>
          <p:cNvSpPr>
            <a:spLocks noGrp="true"/>
          </p:cNvSpPr>
          <p:nvPr>
            <p:ph type="body" sz="quarter" idx="28" hasCustomPrompt="true"/>
          </p:nvPr>
        </p:nvSpPr>
        <p:spPr>
          <a:xfrm>
            <a:off x="6787173" y="1732306"/>
            <a:ext cx="2112914" cy="1536921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lang="zh-CN" altLang="en-US" sz="1000" kern="1200" dirty="false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</a:defRPr>
            </a:lvl1pPr>
          </a:lstStyle>
          <a:p>
            <a:pPr marL="0" lvl="0" indent="0" algn="l" defTabSz="914400" rtl="false" eaLnBrk="true" latinLnBrk="false" hangingPunct="true">
              <a:lnSpc>
                <a:spcPct val="150000"/>
              </a:lnSpc>
              <a:spcBef>
                <a:spcPts val="1000"/>
              </a:spcBef>
              <a:buFont typeface="Arial" panose="020B0604020202090204" pitchFamily="34" charset="0"/>
              <a:buNone/>
            </a:pPr>
            <a:r>
              <a:rPr lang="zh-CN" altLang="en-US" dirty="false"/>
              <a:t>内容</a:t>
            </a:r>
            <a:r>
              <a:rPr lang="en-US" altLang="zh-CN" dirty="false"/>
              <a:t>4</a:t>
            </a:r>
            <a:endParaRPr lang="zh-CN" altLang="en-US" dirty="false"/>
          </a:p>
        </p:txBody>
      </p:sp>
    </p:spTree>
    <p:extLst>
      <p:ext uri="{BB962C8B-B14F-4D97-AF65-F5344CB8AC3E}">
        <p14:creationId val="3861316648"/>
      </p:ext>
    </p:extLst>
  </p:cSld>
  <p:clrMapOvr>
    <a:masterClrMapping/>
  </p:clrMapOvr>
</p:sldLayout>
</file>

<file path=ppt/slideLayouts/slideLayout5.xml><?xml version="1.0" encoding="utf-8"?>
<p:sldLayout xmlns:w="http://schemas.openxmlformats.org/wordprocessingml/2006/main" xmlns:a14="http://schemas.microsoft.com/office/drawing/2010/main" xmlns:p16="http://schemas.microsoft.com/office/powerpoint/2015/main" xmlns:wpc="http://schemas.microsoft.com/office/word/2010/wordprocessingCanvas" xmlns:wps="http://schemas.microsoft.com/office/word/2010/wordprocessingShape" xmlns:pvml="urn:schemas-microsoft-com:office:powerpoint" xmlns:psez="http://schemas.microsoft.com/office/powerpoint/2016/sectionzoom" xmlns:w10="urn:schemas-microsoft-com:office:word" xmlns:pic="http://schemas.openxmlformats.org/drawingml/2006/picture" xmlns:pic14="http://schemas.microsoft.com/office/drawing/2010/picture" xmlns:xvml="urn:schemas-microsoft-com:office:excel" xmlns:p159="http://schemas.microsoft.com/office/powerpoint/2015/09/main" xmlns:p184="http://schemas.microsoft.com/office/powerpoint/2018/4/main" xmlns:wp="http://schemas.openxmlformats.org/drawingml/2006/wordprocessingDrawing" xmlns:w16se="http://schemas.microsoft.com/office/word/2015/wordml/symex" xmlns:c="http://schemas.openxmlformats.org/drawingml/2006/chart" xmlns:a3d="http://schemas.microsoft.com/office/drawing/2017/model3d" xmlns:psuz="http://schemas.microsoft.com/office/powerpoint/2016/summaryzoom" xmlns:p173="http://schemas.microsoft.com/office/powerpoint/2017/3/main" xmlns:wp14="http://schemas.microsoft.com/office/word/2010/wordprocessingDrawing" xmlns:a16="http://schemas.microsoft.com/office/drawing/2014/main" xmlns:p14="http://schemas.microsoft.com/office/powerpoint/2010/main" xmlns:p="http://schemas.openxmlformats.org/presentationml/2006/main" xmlns:p202="http://schemas.microsoft.com/office/powerpoint/2020/02/main" xmlns:pslz="http://schemas.microsoft.com/office/powerpoint/2016/slidezoom" xmlns:w14="http://schemas.microsoft.com/office/word/2010/wordml" xmlns:w15="http://schemas.microsoft.com/office/word/2012/wordml" xmlns:v="urn:schemas-microsoft-com:vml" xmlns:a15="http://schemas.microsoft.com/office/drawing/2012/main" xmlns:r="http://schemas.openxmlformats.org/officeDocument/2006/relationships" xmlns:a="http://schemas.openxmlformats.org/drawingml/2006/main" xmlns:m="http://schemas.openxmlformats.org/officeDocument/2006/math" xmlns:o="urn:schemas-microsoft-com:office:office" xmlns:mc="http://schemas.openxmlformats.org/markup-compatibility/2006" xmlns:dgm="http://schemas.openxmlformats.org/drawingml/2006/diagram" xmlns:wpg="http://schemas.microsoft.com/office/word/2010/wordprocessingGroup" xmlns:we="http://schemas.microsoft.com/office/webextensions/webextension/2010/11" xmlns:p15="http://schemas.microsoft.com/office/powerpoint/2012/main" xmlns:cx="http://schemas.microsoft.com/office/drawing/2014/chartex" xmlns:p166="http://schemas.microsoft.com/office/powerpoint/2016/6/main" mc:Ignorable="a14 p16 wpc wps psez pic14 p159 p184 w16se a3d psuz p173 wp14 a16 p14 p202 pslz w14 w15 a15 wpg we p15 cx p166" preserve="true" userDrawn="true" showMasterSp="false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 userDrawn="true">
            <p:custDataLst>
              <p:tags r:id="rId1"/>
            </p:custDataLst>
          </p:nvPr>
        </p:nvSpPr>
        <p:spPr>
          <a:xfrm>
            <a:off x="0" y="5410200"/>
            <a:ext cx="12191365" cy="1447800"/>
          </a:xfrm>
          <a:prstGeom prst="rect"/>
          <a:gradFill>
            <a:gsLst>
              <a:gs pos="93000">
                <a:schemeClr val="accent1">
                  <a:lumMod val="75000"/>
                </a:schemeClr>
              </a:gs>
              <a:gs pos="0">
                <a:schemeClr val="accent1"/>
              </a:gs>
            </a:gsLst>
            <a:lin ang="18240000" scaled="fals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 userDrawn="true">
            <p:custDataLst>
              <p:tags r:id="rId2"/>
            </p:custDataLst>
          </p:nvPr>
        </p:nvSpPr>
        <p:spPr>
          <a:xfrm>
            <a:off x="8559800" y="5410200"/>
            <a:ext cx="3632200" cy="1447800"/>
          </a:xfrm>
          <a:prstGeom prst="rect"/>
          <a:solidFill>
            <a:schemeClr val="accent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zh-CN" altLang="en-US"/>
          </a:p>
        </p:txBody>
      </p:sp>
      <p:sp>
        <p:nvSpPr>
          <p:cNvPr id="27" name="Ellipse 3_#color-2706&amp;6023"/>
          <p:cNvSpPr/>
          <p:nvPr userDrawn="true">
            <p:custDataLst>
              <p:tags r:id="rId3"/>
            </p:custDataLst>
          </p:nvPr>
        </p:nvSpPr>
        <p:spPr>
          <a:xfrm>
            <a:off x="1079500" y="4749800"/>
            <a:ext cx="4305300" cy="806450"/>
          </a:xfrm>
          <a:prstGeom prst="ellipse"/>
          <a:solidFill>
            <a:schemeClr val="accent1">
              <a:lumMod val="50000"/>
              <a:alpha val="48000"/>
            </a:schemeClr>
          </a:solidFill>
          <a:ln>
            <a:noFill/>
          </a:ln>
          <a:effectLst>
            <a:softEdge rad="342900"/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pic>
        <p:nvPicPr>
          <p:cNvPr id="29" name="图片 28"/>
          <p:cNvPicPr>
            <a:picLocks noChangeAspect="true"/>
          </p:cNvPicPr>
          <p:nvPr userDrawn="true">
            <p:custDataLst>
              <p:tags r:id="rId4"/>
            </p:custDataLst>
          </p:nvPr>
        </p:nvPicPr>
        <p:blipFill>
          <a:blip r:embed="rId5" r:link="rId6"/>
          <a:stretch>
            <a:fillRect/>
          </a:stretch>
        </p:blipFill>
        <p:spPr>
          <a:xfrm>
            <a:off x="1130300" y="1955800"/>
            <a:ext cx="4483100" cy="2946400"/>
          </a:xfrm>
          <a:prstGeom prst="rect"/>
        </p:spPr>
      </p:pic>
      <p:pic>
        <p:nvPicPr>
          <p:cNvPr id="30" name="图片 29"/>
          <p:cNvPicPr>
            <a:picLocks noChangeAspect="true"/>
          </p:cNvPicPr>
          <p:nvPr userDrawn="true">
            <p:custDataLst>
              <p:tags r:id="rId7"/>
            </p:custDataLst>
          </p:nvPr>
        </p:nvPicPr>
        <p:blipFill>
          <a:blip/>
          <a:stretch>
            <a:fillRect/>
          </a:stretch>
        </p:blipFill>
        <p:spPr>
          <a:xfrm>
            <a:off x="1866900" y="6129264"/>
            <a:ext cx="4838700" cy="12700"/>
          </a:xfrm>
          <a:prstGeom prst="rect"/>
        </p:spPr>
      </p:pic>
      <p:sp>
        <p:nvSpPr>
          <p:cNvPr id="31" name="Union_#color-2706&amp;6029"/>
          <p:cNvSpPr/>
          <p:nvPr userDrawn="true">
            <p:custDataLst>
              <p:tags r:id="rId8"/>
            </p:custDataLst>
          </p:nvPr>
        </p:nvSpPr>
        <p:spPr>
          <a:xfrm>
            <a:off x="812800" y="6084814"/>
            <a:ext cx="482600" cy="101600"/>
          </a:xfrm>
          <a:custGeom>
            <a:rect l="l" t="t" r="r" b="b"/>
            <a:pathLst>
              <a:path w="482600" h="101600">
                <a:moveTo>
                  <a:pt x="101600" y="50800"/>
                </a:moveTo>
                <a:cubicBezTo>
                  <a:pt x="101600" y="78856"/>
                  <a:pt x="78856" y="101600"/>
                  <a:pt x="50800" y="101600"/>
                </a:cubicBezTo>
                <a:cubicBezTo>
                  <a:pt x="22744" y="101600"/>
                  <a:pt x="0" y="78856"/>
                  <a:pt x="0" y="50800"/>
                </a:cubicBezTo>
                <a:cubicBezTo>
                  <a:pt x="0" y="22744"/>
                  <a:pt x="22744" y="0"/>
                  <a:pt x="50800" y="0"/>
                </a:cubicBezTo>
                <a:cubicBezTo>
                  <a:pt x="78856" y="0"/>
                  <a:pt x="101600" y="22744"/>
                  <a:pt x="101600" y="50800"/>
                </a:cubicBezTo>
                <a:moveTo>
                  <a:pt x="292100" y="50800"/>
                </a:moveTo>
                <a:cubicBezTo>
                  <a:pt x="292100" y="78856"/>
                  <a:pt x="269356" y="101600"/>
                  <a:pt x="241300" y="101600"/>
                </a:cubicBezTo>
                <a:cubicBezTo>
                  <a:pt x="213244" y="101600"/>
                  <a:pt x="190500" y="78856"/>
                  <a:pt x="190500" y="50800"/>
                </a:cubicBezTo>
                <a:cubicBezTo>
                  <a:pt x="190500" y="22744"/>
                  <a:pt x="213244" y="0"/>
                  <a:pt x="241300" y="0"/>
                </a:cubicBezTo>
                <a:cubicBezTo>
                  <a:pt x="269356" y="0"/>
                  <a:pt x="292100" y="22744"/>
                  <a:pt x="292100" y="50800"/>
                </a:cubicBezTo>
                <a:moveTo>
                  <a:pt x="431800" y="101600"/>
                </a:moveTo>
                <a:cubicBezTo>
                  <a:pt x="459856" y="101600"/>
                  <a:pt x="482600" y="78856"/>
                  <a:pt x="482600" y="50800"/>
                </a:cubicBezTo>
                <a:cubicBezTo>
                  <a:pt x="482600" y="22744"/>
                  <a:pt x="459856" y="0"/>
                  <a:pt x="431800" y="0"/>
                </a:cubicBezTo>
                <a:cubicBezTo>
                  <a:pt x="403744" y="0"/>
                  <a:pt x="381000" y="22744"/>
                  <a:pt x="381000" y="50800"/>
                </a:cubicBezTo>
                <a:cubicBezTo>
                  <a:pt x="381000" y="78856"/>
                  <a:pt x="403744" y="101600"/>
                  <a:pt x="431800" y="101600"/>
                </a:cubicBezTo>
              </a:path>
            </a:pathLst>
          </a:cu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38" name="等腰三角形 37"/>
          <p:cNvSpPr/>
          <p:nvPr userDrawn="true">
            <p:custDataLst>
              <p:tags r:id="rId9"/>
            </p:custDataLst>
          </p:nvPr>
        </p:nvSpPr>
        <p:spPr>
          <a:xfrm rot="5400000">
            <a:off x="828111" y="639102"/>
            <a:ext cx="276859" cy="238535"/>
          </a:xfrm>
          <a:prstGeom prst="triangle"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>
            <a:defPPr>
              <a:defRPr lang="zh-CN"/>
            </a:defPPr>
            <a:lvl1pPr marL="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9" name="等腰三角形 38"/>
          <p:cNvSpPr/>
          <p:nvPr userDrawn="true">
            <p:custDataLst>
              <p:tags r:id="rId10"/>
            </p:custDataLst>
          </p:nvPr>
        </p:nvSpPr>
        <p:spPr>
          <a:xfrm rot="5400000">
            <a:off x="1072176" y="639104"/>
            <a:ext cx="276859" cy="238535"/>
          </a:xfrm>
          <a:prstGeom prst="triangle"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>
            <a:defPPr>
              <a:defRPr lang="zh-CN"/>
            </a:defPPr>
            <a:lvl1pPr marL="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false" eaLnBrk="true" latinLnBrk="false" hangingPunct="true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cxnSp>
        <p:nvCxnSpPr>
          <p:cNvPr id="2" name="直接连接符 1"/>
          <p:cNvCxnSpPr/>
          <p:nvPr userDrawn="true">
            <p:custDataLst>
              <p:tags r:id="rId11"/>
            </p:custDataLst>
          </p:nvPr>
        </p:nvCxnSpPr>
        <p:spPr>
          <a:xfrm>
            <a:off x="1774825" y="6135614"/>
            <a:ext cx="4428000" cy="0"/>
          </a:xfrm>
          <a:prstGeom prst="line"/>
          <a:ln w="63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8" name="文本占位符 7">
            <a:extLst>
              <a:ext uri="{FF2B5EF4-FFF2-40B4-BE49-F238E27FC236}">
                <a16:creationId id="{675E3C38-5D84-E0B9-989B-687B5C5436A7}"/>
              </a:ext>
            </a:extLst>
          </p:cNvPr>
          <p:cNvSpPr>
            <a:spLocks noGrp="true"/>
          </p:cNvSpPr>
          <p:nvPr>
            <p:ph type="body" sz="quarter" idx="18" hasCustomPrompt="true"/>
          </p:nvPr>
        </p:nvSpPr>
        <p:spPr>
          <a:xfrm>
            <a:off x="5872607" y="989572"/>
            <a:ext cx="5568950" cy="3762375"/>
          </a:xfrm>
        </p:spPr>
        <p:txBody>
          <a:bodyPr anchor="ctr">
            <a:normAutofit/>
          </a:bodyPr>
          <a:lstStyle>
            <a:lvl1pPr marL="0" indent="0" algn="r">
              <a:buNone/>
              <a:defRPr lang="zh-CN" altLang="en-US" sz="6600" b="true" kern="1200" dirty="fals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zh-CN" altLang="en-US" dirty="false"/>
              <a:t>标题</a:t>
            </a:r>
          </a:p>
        </p:txBody>
      </p:sp>
      <p:sp>
        <p:nvSpPr>
          <p:cNvPr id="10" name="矩形 9">
            <a:extLst>
              <a:ext uri="{FF2B5EF4-FFF2-40B4-BE49-F238E27FC236}">
                <a16:creationId id="{B01E78E0-ABBD-2364-01AD-C459E8CD3088}"/>
              </a:ext>
            </a:extLst>
          </p:cNvPr>
          <p:cNvSpPr/>
          <p:nvPr userDrawn="true"/>
        </p:nvSpPr>
        <p:spPr>
          <a:xfrm>
            <a:off x="8558784" y="5868428"/>
            <a:ext cx="3547872" cy="544552"/>
          </a:xfrm>
          <a:prstGeom prst="rect"/>
          <a:solidFill>
            <a:srgbClr val="007756"/>
          </a:solidFill>
          <a:ln>
            <a:solidFill>
              <a:srgbClr val="00795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lvl="1" algn="l"/>
            <a:r>
              <a:rPr lang="zh-CN" altLang="en-US" dirty="false"/>
              <a:t>汇报人：</a:t>
            </a:r>
          </a:p>
        </p:txBody>
      </p:sp>
      <p:sp>
        <p:nvSpPr>
          <p:cNvPr id="12" name="文本占位符 11">
            <a:extLst>
              <a:ext uri="{FF2B5EF4-FFF2-40B4-BE49-F238E27FC236}">
                <a16:creationId id="{87BDF0F4-9AF3-0074-2D0C-CA3CC30C12FE}"/>
              </a:ext>
            </a:extLst>
          </p:cNvPr>
          <p:cNvSpPr>
            <a:spLocks noGrp="true"/>
          </p:cNvSpPr>
          <p:nvPr>
            <p:ph type="body" sz="quarter" idx="19" hasCustomPrompt="true"/>
          </p:nvPr>
        </p:nvSpPr>
        <p:spPr>
          <a:xfrm>
            <a:off x="10016490" y="5907649"/>
            <a:ext cx="1609725" cy="443230"/>
          </a:xfrm>
        </p:spPr>
        <p:txBody>
          <a:bodyPr anchor="t">
            <a:normAutofit/>
          </a:bodyPr>
          <a:lstStyle>
            <a:lvl1pPr marL="0" indent="0">
              <a:lnSpc>
                <a:spcPct val="150000"/>
              </a:lnSpc>
              <a:buNone/>
              <a:defRPr lang="zh-CN" altLang="en-US" sz="1800" kern="1200" dirty="false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false"/>
              <a:t>作者</a:t>
            </a:r>
          </a:p>
        </p:txBody>
      </p:sp>
    </p:spTree>
    <p:extLst>
      <p:ext uri="{BB962C8B-B14F-4D97-AF65-F5344CB8AC3E}">
        <p14:creationId val="3866545086"/>
      </p:ext>
    </p:extLst>
  </p:cSld>
  <p:clrMapOvr>
    <a:masterClrMapping/>
  </p:clrMapOvr>
</p:sldLayout>
</file>

<file path=ppt/slideLayouts/slideLayout6.xml><?xml version="1.0" encoding="utf-8"?>
<p:sldLayout xmlns:w="http://schemas.openxmlformats.org/wordprocessingml/2006/main" xmlns:a14="http://schemas.microsoft.com/office/drawing/2010/main" xmlns:p16="http://schemas.microsoft.com/office/powerpoint/2015/main" xmlns:wpc="http://schemas.microsoft.com/office/word/2010/wordprocessingCanvas" xmlns:wps="http://schemas.microsoft.com/office/word/2010/wordprocessingShape" xmlns:pvml="urn:schemas-microsoft-com:office:powerpoint" xmlns:psez="http://schemas.microsoft.com/office/powerpoint/2016/sectionzoom" xmlns:w10="urn:schemas-microsoft-com:office:word" xmlns:pic="http://schemas.openxmlformats.org/drawingml/2006/picture" xmlns:pic14="http://schemas.microsoft.com/office/drawing/2010/picture" xmlns:xvml="urn:schemas-microsoft-com:office:excel" xmlns:p159="http://schemas.microsoft.com/office/powerpoint/2015/09/main" xmlns:p184="http://schemas.microsoft.com/office/powerpoint/2018/4/main" xmlns:wp="http://schemas.openxmlformats.org/drawingml/2006/wordprocessingDrawing" xmlns:w16se="http://schemas.microsoft.com/office/word/2015/wordml/symex" xmlns:c="http://schemas.openxmlformats.org/drawingml/2006/chart" xmlns:a3d="http://schemas.microsoft.com/office/drawing/2017/model3d" xmlns:psuz="http://schemas.microsoft.com/office/powerpoint/2016/summaryzoom" xmlns:p173="http://schemas.microsoft.com/office/powerpoint/2017/3/main" xmlns:wp14="http://schemas.microsoft.com/office/word/2010/wordprocessingDrawing" xmlns:a16="http://schemas.microsoft.com/office/drawing/2014/main" xmlns:p14="http://schemas.microsoft.com/office/powerpoint/2010/main" xmlns:p="http://schemas.openxmlformats.org/presentationml/2006/main" xmlns:p202="http://schemas.microsoft.com/office/powerpoint/2020/02/main" xmlns:pslz="http://schemas.microsoft.com/office/powerpoint/2016/slidezoom" xmlns:w14="http://schemas.microsoft.com/office/word/2010/wordml" xmlns:w15="http://schemas.microsoft.com/office/word/2012/wordml" xmlns:v="urn:schemas-microsoft-com:vml" xmlns:a15="http://schemas.microsoft.com/office/drawing/2012/main" xmlns:r="http://schemas.openxmlformats.org/officeDocument/2006/relationships" xmlns:a="http://schemas.openxmlformats.org/drawingml/2006/main" xmlns:m="http://schemas.openxmlformats.org/officeDocument/2006/math" xmlns:o="urn:schemas-microsoft-com:office:office" xmlns:mc="http://schemas.openxmlformats.org/markup-compatibility/2006" xmlns:dgm="http://schemas.openxmlformats.org/drawingml/2006/diagram" xmlns:wpg="http://schemas.microsoft.com/office/word/2010/wordprocessingGroup" xmlns:we="http://schemas.microsoft.com/office/webextensions/webextension/2010/11" xmlns:p15="http://schemas.microsoft.com/office/powerpoint/2012/main" xmlns:cx="http://schemas.microsoft.com/office/drawing/2014/chartex" xmlns:p166="http://schemas.microsoft.com/office/powerpoint/2016/6/main" mc:Ignorable="a14 p16 wpc wps psez pic14 p159 p184 w16se a3d psuz p173 wp14 a16 p14 p202 pslz w14 w15 a15 wpg we p15 cx p166" preserve="true" userDrawn="true" showMasterSp="false">
  <p:cSld name="目录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true"/>
          </p:cNvPicPr>
          <p:nvPr userDrawn="true">
            <p:custDataLst>
              <p:tags r:id="rId1"/>
            </p:custDataLst>
          </p:nvPr>
        </p:nvPicPr>
        <p:blipFill>
          <a:blip r:embed="rId2" r:link="rId3"/>
          <a:stretch>
            <a:fillRect/>
          </a:stretch>
        </p:blipFill>
        <p:spPr>
          <a:xfrm>
            <a:off x="0" y="0"/>
            <a:ext cx="12192635" cy="6858000"/>
          </a:xfrm>
          <a:prstGeom prst="rect"/>
        </p:spPr>
      </p:pic>
      <p:sp>
        <p:nvSpPr>
          <p:cNvPr id="16" name="图片 15" descr="C:/Users/ADMIN/AppData/Local/Temp/fig2wpp/@svg_02-2785&amp;1483.svg"/>
          <p:cNvSpPr/>
          <p:nvPr userDrawn="true">
            <p:custDataLst>
              <p:tags r:id="rId4"/>
            </p:custDataLst>
          </p:nvPr>
        </p:nvSpPr>
        <p:spPr>
          <a:xfrm>
            <a:off x="3248045" y="1482580"/>
            <a:ext cx="5060911" cy="722756"/>
          </a:xfrm>
          <a:custGeom>
            <a:gdLst>
              <a:gd name="connsiteX0" fmla="*/ 604520 w 5060911"/>
              <a:gd name="connsiteY0" fmla="*/ 550291 h 722756"/>
              <a:gd name="connsiteX1" fmla="*/ 494284 w 5060911"/>
              <a:gd name="connsiteY1" fmla="*/ 678307 h 722756"/>
              <a:gd name="connsiteX2" fmla="*/ 332486 w 5060911"/>
              <a:gd name="connsiteY2" fmla="*/ 722757 h 722756"/>
              <a:gd name="connsiteX3" fmla="*/ 160020 w 5060911"/>
              <a:gd name="connsiteY3" fmla="*/ 677418 h 722756"/>
              <a:gd name="connsiteX4" fmla="*/ 41783 w 5060911"/>
              <a:gd name="connsiteY4" fmla="*/ 549402 h 722756"/>
              <a:gd name="connsiteX5" fmla="*/ 0 w 5060911"/>
              <a:gd name="connsiteY5" fmla="*/ 358267 h 722756"/>
              <a:gd name="connsiteX6" fmla="*/ 42672 w 5060911"/>
              <a:gd name="connsiteY6" fmla="*/ 170688 h 722756"/>
              <a:gd name="connsiteX7" fmla="*/ 162687 w 5060911"/>
              <a:gd name="connsiteY7" fmla="*/ 44450 h 722756"/>
              <a:gd name="connsiteX8" fmla="*/ 340487 w 5060911"/>
              <a:gd name="connsiteY8" fmla="*/ 0 h 722756"/>
              <a:gd name="connsiteX9" fmla="*/ 498729 w 5060911"/>
              <a:gd name="connsiteY9" fmla="*/ 46228 h 722756"/>
              <a:gd name="connsiteX10" fmla="*/ 602742 w 5060911"/>
              <a:gd name="connsiteY10" fmla="*/ 172466 h 722756"/>
              <a:gd name="connsiteX11" fmla="*/ 464947 w 5060911"/>
              <a:gd name="connsiteY11" fmla="*/ 233807 h 722756"/>
              <a:gd name="connsiteX12" fmla="*/ 410718 w 5060911"/>
              <a:gd name="connsiteY12" fmla="*/ 168021 h 722756"/>
              <a:gd name="connsiteX13" fmla="*/ 331597 w 5060911"/>
              <a:gd name="connsiteY13" fmla="*/ 145796 h 722756"/>
              <a:gd name="connsiteX14" fmla="*/ 241808 w 5060911"/>
              <a:gd name="connsiteY14" fmla="*/ 172466 h 722756"/>
              <a:gd name="connsiteX15" fmla="*/ 181356 w 5060911"/>
              <a:gd name="connsiteY15" fmla="*/ 246253 h 722756"/>
              <a:gd name="connsiteX16" fmla="*/ 160020 w 5060911"/>
              <a:gd name="connsiteY16" fmla="*/ 358267 h 722756"/>
              <a:gd name="connsiteX17" fmla="*/ 181356 w 5060911"/>
              <a:gd name="connsiteY17" fmla="*/ 473837 h 722756"/>
              <a:gd name="connsiteX18" fmla="*/ 241808 w 5060911"/>
              <a:gd name="connsiteY18" fmla="*/ 550291 h 722756"/>
              <a:gd name="connsiteX19" fmla="*/ 331597 w 5060911"/>
              <a:gd name="connsiteY19" fmla="*/ 576961 h 722756"/>
              <a:gd name="connsiteX20" fmla="*/ 408051 w 5060911"/>
              <a:gd name="connsiteY20" fmla="*/ 554736 h 722756"/>
              <a:gd name="connsiteX21" fmla="*/ 466725 w 5060911"/>
              <a:gd name="connsiteY21" fmla="*/ 488950 h 722756"/>
              <a:gd name="connsiteX22" fmla="*/ 984394 w 5060911"/>
              <a:gd name="connsiteY22" fmla="*/ 722757 h 722756"/>
              <a:gd name="connsiteX23" fmla="*/ 809261 w 5060911"/>
              <a:gd name="connsiteY23" fmla="*/ 680085 h 722756"/>
              <a:gd name="connsiteX24" fmla="*/ 695469 w 5060911"/>
              <a:gd name="connsiteY24" fmla="*/ 555625 h 722756"/>
              <a:gd name="connsiteX25" fmla="*/ 655464 w 5060911"/>
              <a:gd name="connsiteY25" fmla="*/ 361823 h 722756"/>
              <a:gd name="connsiteX26" fmla="*/ 695469 w 5060911"/>
              <a:gd name="connsiteY26" fmla="*/ 168021 h 722756"/>
              <a:gd name="connsiteX27" fmla="*/ 809261 w 5060911"/>
              <a:gd name="connsiteY27" fmla="*/ 43561 h 722756"/>
              <a:gd name="connsiteX28" fmla="*/ 984394 w 5060911"/>
              <a:gd name="connsiteY28" fmla="*/ 0 h 722756"/>
              <a:gd name="connsiteX29" fmla="*/ 1158638 w 5060911"/>
              <a:gd name="connsiteY29" fmla="*/ 43561 h 722756"/>
              <a:gd name="connsiteX30" fmla="*/ 1272426 w 5060911"/>
              <a:gd name="connsiteY30" fmla="*/ 168021 h 722756"/>
              <a:gd name="connsiteX31" fmla="*/ 1312431 w 5060911"/>
              <a:gd name="connsiteY31" fmla="*/ 361823 h 722756"/>
              <a:gd name="connsiteX32" fmla="*/ 1272426 w 5060911"/>
              <a:gd name="connsiteY32" fmla="*/ 555625 h 722756"/>
              <a:gd name="connsiteX33" fmla="*/ 1158638 w 5060911"/>
              <a:gd name="connsiteY33" fmla="*/ 680085 h 722756"/>
              <a:gd name="connsiteX34" fmla="*/ 984394 w 5060911"/>
              <a:gd name="connsiteY34" fmla="*/ 722757 h 722756"/>
              <a:gd name="connsiteX35" fmla="*/ 984394 w 5060911"/>
              <a:gd name="connsiteY35" fmla="*/ 576961 h 722756"/>
              <a:gd name="connsiteX36" fmla="*/ 1107965 w 5060911"/>
              <a:gd name="connsiteY36" fmla="*/ 520954 h 722756"/>
              <a:gd name="connsiteX37" fmla="*/ 1153304 w 5060911"/>
              <a:gd name="connsiteY37" fmla="*/ 361823 h 722756"/>
              <a:gd name="connsiteX38" fmla="*/ 1107965 w 5060911"/>
              <a:gd name="connsiteY38" fmla="*/ 202692 h 722756"/>
              <a:gd name="connsiteX39" fmla="*/ 984394 w 5060911"/>
              <a:gd name="connsiteY39" fmla="*/ 145796 h 722756"/>
              <a:gd name="connsiteX40" fmla="*/ 859934 w 5060911"/>
              <a:gd name="connsiteY40" fmla="*/ 202692 h 722756"/>
              <a:gd name="connsiteX41" fmla="*/ 814595 w 5060911"/>
              <a:gd name="connsiteY41" fmla="*/ 361823 h 722756"/>
              <a:gd name="connsiteX42" fmla="*/ 859934 w 5060911"/>
              <a:gd name="connsiteY42" fmla="*/ 520954 h 722756"/>
              <a:gd name="connsiteX43" fmla="*/ 984394 w 5060911"/>
              <a:gd name="connsiteY43" fmla="*/ 576961 h 722756"/>
              <a:gd name="connsiteX44" fmla="*/ 1565936 w 5060911"/>
              <a:gd name="connsiteY44" fmla="*/ 710311 h 722756"/>
              <a:gd name="connsiteX45" fmla="*/ 1410361 w 5060911"/>
              <a:gd name="connsiteY45" fmla="*/ 710311 h 722756"/>
              <a:gd name="connsiteX46" fmla="*/ 1410361 w 5060911"/>
              <a:gd name="connsiteY46" fmla="*/ 12446 h 722756"/>
              <a:gd name="connsiteX47" fmla="*/ 1553489 w 5060911"/>
              <a:gd name="connsiteY47" fmla="*/ 12446 h 722756"/>
              <a:gd name="connsiteX48" fmla="*/ 1831746 w 5060911"/>
              <a:gd name="connsiteY48" fmla="*/ 424053 h 722756"/>
              <a:gd name="connsiteX49" fmla="*/ 1837080 w 5060911"/>
              <a:gd name="connsiteY49" fmla="*/ 424053 h 722756"/>
              <a:gd name="connsiteX50" fmla="*/ 1837080 w 5060911"/>
              <a:gd name="connsiteY50" fmla="*/ 12446 h 722756"/>
              <a:gd name="connsiteX51" fmla="*/ 1992655 w 5060911"/>
              <a:gd name="connsiteY51" fmla="*/ 12446 h 722756"/>
              <a:gd name="connsiteX52" fmla="*/ 1992655 w 5060911"/>
              <a:gd name="connsiteY52" fmla="*/ 710311 h 722756"/>
              <a:gd name="connsiteX53" fmla="*/ 1857527 w 5060911"/>
              <a:gd name="connsiteY53" fmla="*/ 710311 h 722756"/>
              <a:gd name="connsiteX54" fmla="*/ 1571269 w 5060911"/>
              <a:gd name="connsiteY54" fmla="*/ 298704 h 722756"/>
              <a:gd name="connsiteX55" fmla="*/ 1565936 w 5060911"/>
              <a:gd name="connsiteY55" fmla="*/ 298704 h 722756"/>
              <a:gd name="connsiteX56" fmla="*/ 2426576 w 5060911"/>
              <a:gd name="connsiteY56" fmla="*/ 710311 h 722756"/>
              <a:gd name="connsiteX57" fmla="*/ 2271001 w 5060911"/>
              <a:gd name="connsiteY57" fmla="*/ 710311 h 722756"/>
              <a:gd name="connsiteX58" fmla="*/ 2271001 w 5060911"/>
              <a:gd name="connsiteY58" fmla="*/ 158242 h 722756"/>
              <a:gd name="connsiteX59" fmla="*/ 2075421 w 5060911"/>
              <a:gd name="connsiteY59" fmla="*/ 158242 h 722756"/>
              <a:gd name="connsiteX60" fmla="*/ 2075421 w 5060911"/>
              <a:gd name="connsiteY60" fmla="*/ 12446 h 722756"/>
              <a:gd name="connsiteX61" fmla="*/ 2621267 w 5060911"/>
              <a:gd name="connsiteY61" fmla="*/ 12446 h 722756"/>
              <a:gd name="connsiteX62" fmla="*/ 2621267 w 5060911"/>
              <a:gd name="connsiteY62" fmla="*/ 158242 h 722756"/>
              <a:gd name="connsiteX63" fmla="*/ 2426576 w 5060911"/>
              <a:gd name="connsiteY63" fmla="*/ 158242 h 722756"/>
              <a:gd name="connsiteX64" fmla="*/ 2859494 w 5060911"/>
              <a:gd name="connsiteY64" fmla="*/ 426720 h 722756"/>
              <a:gd name="connsiteX65" fmla="*/ 2859494 w 5060911"/>
              <a:gd name="connsiteY65" fmla="*/ 568960 h 722756"/>
              <a:gd name="connsiteX66" fmla="*/ 3183979 w 5060911"/>
              <a:gd name="connsiteY66" fmla="*/ 568960 h 722756"/>
              <a:gd name="connsiteX67" fmla="*/ 3183979 w 5060911"/>
              <a:gd name="connsiteY67" fmla="*/ 710311 h 722756"/>
              <a:gd name="connsiteX68" fmla="*/ 2703919 w 5060911"/>
              <a:gd name="connsiteY68" fmla="*/ 710311 h 722756"/>
              <a:gd name="connsiteX69" fmla="*/ 2703919 w 5060911"/>
              <a:gd name="connsiteY69" fmla="*/ 12446 h 722756"/>
              <a:gd name="connsiteX70" fmla="*/ 3173311 w 5060911"/>
              <a:gd name="connsiteY70" fmla="*/ 12446 h 722756"/>
              <a:gd name="connsiteX71" fmla="*/ 3173311 w 5060911"/>
              <a:gd name="connsiteY71" fmla="*/ 153797 h 722756"/>
              <a:gd name="connsiteX72" fmla="*/ 2859494 w 5060911"/>
              <a:gd name="connsiteY72" fmla="*/ 153797 h 722756"/>
              <a:gd name="connsiteX73" fmla="*/ 2859494 w 5060911"/>
              <a:gd name="connsiteY73" fmla="*/ 285369 h 722756"/>
              <a:gd name="connsiteX74" fmla="*/ 3156420 w 5060911"/>
              <a:gd name="connsiteY74" fmla="*/ 285369 h 722756"/>
              <a:gd name="connsiteX75" fmla="*/ 3156420 w 5060911"/>
              <a:gd name="connsiteY75" fmla="*/ 426720 h 722756"/>
              <a:gd name="connsiteX76" fmla="*/ 3430753 w 5060911"/>
              <a:gd name="connsiteY76" fmla="*/ 710311 h 722756"/>
              <a:gd name="connsiteX77" fmla="*/ 3275178 w 5060911"/>
              <a:gd name="connsiteY77" fmla="*/ 710311 h 722756"/>
              <a:gd name="connsiteX78" fmla="*/ 3275178 w 5060911"/>
              <a:gd name="connsiteY78" fmla="*/ 12446 h 722756"/>
              <a:gd name="connsiteX79" fmla="*/ 3418307 w 5060911"/>
              <a:gd name="connsiteY79" fmla="*/ 12446 h 722756"/>
              <a:gd name="connsiteX80" fmla="*/ 3696564 w 5060911"/>
              <a:gd name="connsiteY80" fmla="*/ 424053 h 722756"/>
              <a:gd name="connsiteX81" fmla="*/ 3701898 w 5060911"/>
              <a:gd name="connsiteY81" fmla="*/ 424053 h 722756"/>
              <a:gd name="connsiteX82" fmla="*/ 3701898 w 5060911"/>
              <a:gd name="connsiteY82" fmla="*/ 12446 h 722756"/>
              <a:gd name="connsiteX83" fmla="*/ 3857473 w 5060911"/>
              <a:gd name="connsiteY83" fmla="*/ 12446 h 722756"/>
              <a:gd name="connsiteX84" fmla="*/ 3857473 w 5060911"/>
              <a:gd name="connsiteY84" fmla="*/ 710311 h 722756"/>
              <a:gd name="connsiteX85" fmla="*/ 3722345 w 5060911"/>
              <a:gd name="connsiteY85" fmla="*/ 710311 h 722756"/>
              <a:gd name="connsiteX86" fmla="*/ 3436087 w 5060911"/>
              <a:gd name="connsiteY86" fmla="*/ 298704 h 722756"/>
              <a:gd name="connsiteX87" fmla="*/ 3430753 w 5060911"/>
              <a:gd name="connsiteY87" fmla="*/ 298704 h 722756"/>
              <a:gd name="connsiteX88" fmla="*/ 4291394 w 5060911"/>
              <a:gd name="connsiteY88" fmla="*/ 710311 h 722756"/>
              <a:gd name="connsiteX89" fmla="*/ 4135818 w 5060911"/>
              <a:gd name="connsiteY89" fmla="*/ 710311 h 722756"/>
              <a:gd name="connsiteX90" fmla="*/ 4135818 w 5060911"/>
              <a:gd name="connsiteY90" fmla="*/ 158242 h 722756"/>
              <a:gd name="connsiteX91" fmla="*/ 3940239 w 5060911"/>
              <a:gd name="connsiteY91" fmla="*/ 158242 h 722756"/>
              <a:gd name="connsiteX92" fmla="*/ 3940239 w 5060911"/>
              <a:gd name="connsiteY92" fmla="*/ 12446 h 722756"/>
              <a:gd name="connsiteX93" fmla="*/ 4486085 w 5060911"/>
              <a:gd name="connsiteY93" fmla="*/ 12446 h 722756"/>
              <a:gd name="connsiteX94" fmla="*/ 4486085 w 5060911"/>
              <a:gd name="connsiteY94" fmla="*/ 158242 h 722756"/>
              <a:gd name="connsiteX95" fmla="*/ 4291394 w 5060911"/>
              <a:gd name="connsiteY95" fmla="*/ 158242 h 722756"/>
              <a:gd name="connsiteX96" fmla="*/ 4783544 w 5060911"/>
              <a:gd name="connsiteY96" fmla="*/ 721868 h 722756"/>
              <a:gd name="connsiteX97" fmla="*/ 4612856 w 5060911"/>
              <a:gd name="connsiteY97" fmla="*/ 674751 h 722756"/>
              <a:gd name="connsiteX98" fmla="*/ 4503509 w 5060911"/>
              <a:gd name="connsiteY98" fmla="*/ 550291 h 722756"/>
              <a:gd name="connsiteX99" fmla="*/ 4638637 w 5060911"/>
              <a:gd name="connsiteY99" fmla="*/ 488061 h 722756"/>
              <a:gd name="connsiteX100" fmla="*/ 4695533 w 5060911"/>
              <a:gd name="connsiteY100" fmla="*/ 558292 h 722756"/>
              <a:gd name="connsiteX101" fmla="*/ 4784433 w 5060911"/>
              <a:gd name="connsiteY101" fmla="*/ 581406 h 722756"/>
              <a:gd name="connsiteX102" fmla="*/ 4867999 w 5060911"/>
              <a:gd name="connsiteY102" fmla="*/ 563626 h 722756"/>
              <a:gd name="connsiteX103" fmla="*/ 4899114 w 5060911"/>
              <a:gd name="connsiteY103" fmla="*/ 514731 h 722756"/>
              <a:gd name="connsiteX104" fmla="*/ 4887557 w 5060911"/>
              <a:gd name="connsiteY104" fmla="*/ 479171 h 722756"/>
              <a:gd name="connsiteX105" fmla="*/ 4847552 w 5060911"/>
              <a:gd name="connsiteY105" fmla="*/ 452501 h 722756"/>
              <a:gd name="connsiteX106" fmla="*/ 4764875 w 5060911"/>
              <a:gd name="connsiteY106" fmla="*/ 424942 h 722756"/>
              <a:gd name="connsiteX107" fmla="*/ 4645749 w 5060911"/>
              <a:gd name="connsiteY107" fmla="*/ 385826 h 722756"/>
              <a:gd name="connsiteX108" fmla="*/ 4563072 w 5060911"/>
              <a:gd name="connsiteY108" fmla="*/ 324485 h 722756"/>
              <a:gd name="connsiteX109" fmla="*/ 4527512 w 5060911"/>
              <a:gd name="connsiteY109" fmla="*/ 212471 h 722756"/>
              <a:gd name="connsiteX110" fmla="*/ 4562183 w 5060911"/>
              <a:gd name="connsiteY110" fmla="*/ 103124 h 722756"/>
              <a:gd name="connsiteX111" fmla="*/ 4658195 w 5060911"/>
              <a:gd name="connsiteY111" fmla="*/ 27559 h 722756"/>
              <a:gd name="connsiteX112" fmla="*/ 4793323 w 5060911"/>
              <a:gd name="connsiteY112" fmla="*/ 0 h 722756"/>
              <a:gd name="connsiteX113" fmla="*/ 5060912 w 5060911"/>
              <a:gd name="connsiteY113" fmla="*/ 164465 h 722756"/>
              <a:gd name="connsiteX114" fmla="*/ 4927562 w 5060911"/>
              <a:gd name="connsiteY114" fmla="*/ 227584 h 722756"/>
              <a:gd name="connsiteX115" fmla="*/ 4870666 w 5060911"/>
              <a:gd name="connsiteY115" fmla="*/ 160909 h 722756"/>
              <a:gd name="connsiteX116" fmla="*/ 4791545 w 5060911"/>
              <a:gd name="connsiteY116" fmla="*/ 140462 h 722756"/>
              <a:gd name="connsiteX117" fmla="*/ 4716869 w 5060911"/>
              <a:gd name="connsiteY117" fmla="*/ 160020 h 722756"/>
              <a:gd name="connsiteX118" fmla="*/ 4686643 w 5060911"/>
              <a:gd name="connsiteY118" fmla="*/ 208915 h 722756"/>
              <a:gd name="connsiteX119" fmla="*/ 4699089 w 5060911"/>
              <a:gd name="connsiteY119" fmla="*/ 243586 h 722756"/>
              <a:gd name="connsiteX120" fmla="*/ 4739983 w 5060911"/>
              <a:gd name="connsiteY120" fmla="*/ 268478 h 722756"/>
              <a:gd name="connsiteX121" fmla="*/ 4822660 w 5060911"/>
              <a:gd name="connsiteY121" fmla="*/ 294259 h 722756"/>
              <a:gd name="connsiteX122" fmla="*/ 4940008 w 5060911"/>
              <a:gd name="connsiteY122" fmla="*/ 332486 h 722756"/>
              <a:gd name="connsiteX123" fmla="*/ 5022685 w 5060911"/>
              <a:gd name="connsiteY123" fmla="*/ 394716 h 722756"/>
              <a:gd name="connsiteX124" fmla="*/ 5058245 w 5060911"/>
              <a:gd name="connsiteY124" fmla="*/ 506730 h 722756"/>
              <a:gd name="connsiteX125" fmla="*/ 5022685 w 5060911"/>
              <a:gd name="connsiteY125" fmla="*/ 619633 h 722756"/>
              <a:gd name="connsiteX126" fmla="*/ 4925784 w 5060911"/>
              <a:gd name="connsiteY126" fmla="*/ 695198 h 722756"/>
              <a:gd name="connsiteX127" fmla="*/ 4783544 w 5060911"/>
              <a:gd name="connsiteY127" fmla="*/ 721868 h 72275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</a:cxnLst>
            <a:rect l="l" t="t" r="r" b="b"/>
            <a:pathLst>
              <a:path w="5060911" h="722756">
                <a:moveTo>
                  <a:pt x="604520" y="550291"/>
                </a:moveTo>
                <a:cubicBezTo>
                  <a:pt x="578443" y="605409"/>
                  <a:pt x="541697" y="648081"/>
                  <a:pt x="494284" y="678307"/>
                </a:cubicBezTo>
                <a:cubicBezTo>
                  <a:pt x="447463" y="707940"/>
                  <a:pt x="393531" y="722757"/>
                  <a:pt x="332486" y="722757"/>
                </a:cubicBezTo>
                <a:cubicBezTo>
                  <a:pt x="267885" y="722757"/>
                  <a:pt x="210397" y="707644"/>
                  <a:pt x="160020" y="677418"/>
                </a:cubicBezTo>
                <a:cubicBezTo>
                  <a:pt x="109643" y="647192"/>
                  <a:pt x="70231" y="604520"/>
                  <a:pt x="41783" y="549402"/>
                </a:cubicBezTo>
                <a:cubicBezTo>
                  <a:pt x="13928" y="493691"/>
                  <a:pt x="0" y="429980"/>
                  <a:pt x="0" y="358267"/>
                </a:cubicBezTo>
                <a:cubicBezTo>
                  <a:pt x="0" y="287147"/>
                  <a:pt x="14224" y="224621"/>
                  <a:pt x="42672" y="170688"/>
                </a:cubicBezTo>
                <a:cubicBezTo>
                  <a:pt x="71120" y="116163"/>
                  <a:pt x="111125" y="74083"/>
                  <a:pt x="162687" y="44450"/>
                </a:cubicBezTo>
                <a:cubicBezTo>
                  <a:pt x="214249" y="14817"/>
                  <a:pt x="273516" y="0"/>
                  <a:pt x="340487" y="0"/>
                </a:cubicBezTo>
                <a:cubicBezTo>
                  <a:pt x="402124" y="0"/>
                  <a:pt x="454872" y="15409"/>
                  <a:pt x="498729" y="46228"/>
                </a:cubicBezTo>
                <a:cubicBezTo>
                  <a:pt x="542586" y="76454"/>
                  <a:pt x="577257" y="118533"/>
                  <a:pt x="602742" y="172466"/>
                </a:cubicBezTo>
                <a:lnTo>
                  <a:pt x="464947" y="233807"/>
                </a:lnTo>
                <a:cubicBezTo>
                  <a:pt x="452501" y="204766"/>
                  <a:pt x="434425" y="182838"/>
                  <a:pt x="410718" y="168021"/>
                </a:cubicBezTo>
                <a:cubicBezTo>
                  <a:pt x="387604" y="153204"/>
                  <a:pt x="361230" y="145796"/>
                  <a:pt x="331597" y="145796"/>
                </a:cubicBezTo>
                <a:cubicBezTo>
                  <a:pt x="297815" y="145796"/>
                  <a:pt x="267885" y="154686"/>
                  <a:pt x="241808" y="172466"/>
                </a:cubicBezTo>
                <a:cubicBezTo>
                  <a:pt x="216323" y="189653"/>
                  <a:pt x="196173" y="214249"/>
                  <a:pt x="181356" y="246253"/>
                </a:cubicBezTo>
                <a:cubicBezTo>
                  <a:pt x="167132" y="278257"/>
                  <a:pt x="160020" y="315595"/>
                  <a:pt x="160020" y="358267"/>
                </a:cubicBezTo>
                <a:cubicBezTo>
                  <a:pt x="160020" y="402124"/>
                  <a:pt x="167132" y="440648"/>
                  <a:pt x="181356" y="473837"/>
                </a:cubicBezTo>
                <a:cubicBezTo>
                  <a:pt x="196173" y="506434"/>
                  <a:pt x="216323" y="531918"/>
                  <a:pt x="241808" y="550291"/>
                </a:cubicBezTo>
                <a:cubicBezTo>
                  <a:pt x="267885" y="568071"/>
                  <a:pt x="297815" y="576961"/>
                  <a:pt x="331597" y="576961"/>
                </a:cubicBezTo>
                <a:cubicBezTo>
                  <a:pt x="360045" y="576961"/>
                  <a:pt x="385530" y="569553"/>
                  <a:pt x="408051" y="554736"/>
                </a:cubicBezTo>
                <a:cubicBezTo>
                  <a:pt x="431165" y="539327"/>
                  <a:pt x="450723" y="517398"/>
                  <a:pt x="466725" y="488950"/>
                </a:cubicBezTo>
                <a:close/>
                <a:moveTo>
                  <a:pt x="984394" y="722757"/>
                </a:moveTo>
                <a:cubicBezTo>
                  <a:pt x="916830" y="722757"/>
                  <a:pt x="858453" y="708533"/>
                  <a:pt x="809261" y="680085"/>
                </a:cubicBezTo>
                <a:cubicBezTo>
                  <a:pt x="760070" y="651044"/>
                  <a:pt x="722139" y="609558"/>
                  <a:pt x="695469" y="555625"/>
                </a:cubicBezTo>
                <a:cubicBezTo>
                  <a:pt x="668799" y="501100"/>
                  <a:pt x="655464" y="436499"/>
                  <a:pt x="655464" y="361823"/>
                </a:cubicBezTo>
                <a:cubicBezTo>
                  <a:pt x="655464" y="286554"/>
                  <a:pt x="668799" y="221954"/>
                  <a:pt x="695469" y="168021"/>
                </a:cubicBezTo>
                <a:cubicBezTo>
                  <a:pt x="722139" y="113496"/>
                  <a:pt x="760070" y="72009"/>
                  <a:pt x="809261" y="43561"/>
                </a:cubicBezTo>
                <a:cubicBezTo>
                  <a:pt x="858453" y="14520"/>
                  <a:pt x="916830" y="0"/>
                  <a:pt x="984394" y="0"/>
                </a:cubicBezTo>
                <a:cubicBezTo>
                  <a:pt x="1051366" y="0"/>
                  <a:pt x="1109447" y="14520"/>
                  <a:pt x="1158638" y="43561"/>
                </a:cubicBezTo>
                <a:cubicBezTo>
                  <a:pt x="1207830" y="72009"/>
                  <a:pt x="1245756" y="113496"/>
                  <a:pt x="1272426" y="168021"/>
                </a:cubicBezTo>
                <a:cubicBezTo>
                  <a:pt x="1299096" y="221954"/>
                  <a:pt x="1312431" y="286554"/>
                  <a:pt x="1312431" y="361823"/>
                </a:cubicBezTo>
                <a:cubicBezTo>
                  <a:pt x="1312431" y="436499"/>
                  <a:pt x="1299096" y="501100"/>
                  <a:pt x="1272426" y="555625"/>
                </a:cubicBezTo>
                <a:cubicBezTo>
                  <a:pt x="1245756" y="609558"/>
                  <a:pt x="1207830" y="651044"/>
                  <a:pt x="1158638" y="680085"/>
                </a:cubicBezTo>
                <a:cubicBezTo>
                  <a:pt x="1109447" y="708533"/>
                  <a:pt x="1051366" y="722757"/>
                  <a:pt x="984394" y="722757"/>
                </a:cubicBezTo>
                <a:close/>
                <a:moveTo>
                  <a:pt x="984394" y="576961"/>
                </a:moveTo>
                <a:cubicBezTo>
                  <a:pt x="1036549" y="576961"/>
                  <a:pt x="1077739" y="558292"/>
                  <a:pt x="1107965" y="520954"/>
                </a:cubicBezTo>
                <a:cubicBezTo>
                  <a:pt x="1138191" y="483023"/>
                  <a:pt x="1153304" y="429980"/>
                  <a:pt x="1153304" y="361823"/>
                </a:cubicBezTo>
                <a:cubicBezTo>
                  <a:pt x="1153304" y="293666"/>
                  <a:pt x="1138191" y="240623"/>
                  <a:pt x="1107965" y="202692"/>
                </a:cubicBezTo>
                <a:cubicBezTo>
                  <a:pt x="1078332" y="164761"/>
                  <a:pt x="1037142" y="145796"/>
                  <a:pt x="984394" y="145796"/>
                </a:cubicBezTo>
                <a:cubicBezTo>
                  <a:pt x="931647" y="145796"/>
                  <a:pt x="890160" y="164761"/>
                  <a:pt x="859934" y="202692"/>
                </a:cubicBezTo>
                <a:cubicBezTo>
                  <a:pt x="829708" y="240623"/>
                  <a:pt x="814595" y="293666"/>
                  <a:pt x="814595" y="361823"/>
                </a:cubicBezTo>
                <a:cubicBezTo>
                  <a:pt x="814595" y="429980"/>
                  <a:pt x="829708" y="483023"/>
                  <a:pt x="859934" y="520954"/>
                </a:cubicBezTo>
                <a:cubicBezTo>
                  <a:pt x="890160" y="558292"/>
                  <a:pt x="931647" y="576961"/>
                  <a:pt x="984394" y="576961"/>
                </a:cubicBezTo>
                <a:close/>
                <a:moveTo>
                  <a:pt x="1565936" y="710311"/>
                </a:moveTo>
                <a:lnTo>
                  <a:pt x="1410361" y="710311"/>
                </a:lnTo>
                <a:lnTo>
                  <a:pt x="1410361" y="12446"/>
                </a:lnTo>
                <a:lnTo>
                  <a:pt x="1553489" y="12446"/>
                </a:lnTo>
                <a:lnTo>
                  <a:pt x="1831746" y="424053"/>
                </a:lnTo>
                <a:lnTo>
                  <a:pt x="1837080" y="424053"/>
                </a:lnTo>
                <a:lnTo>
                  <a:pt x="1837080" y="12446"/>
                </a:lnTo>
                <a:lnTo>
                  <a:pt x="1992655" y="12446"/>
                </a:lnTo>
                <a:lnTo>
                  <a:pt x="1992655" y="710311"/>
                </a:lnTo>
                <a:lnTo>
                  <a:pt x="1857527" y="710311"/>
                </a:lnTo>
                <a:lnTo>
                  <a:pt x="1571269" y="298704"/>
                </a:lnTo>
                <a:lnTo>
                  <a:pt x="1565936" y="298704"/>
                </a:lnTo>
                <a:close/>
                <a:moveTo>
                  <a:pt x="2426576" y="710311"/>
                </a:moveTo>
                <a:lnTo>
                  <a:pt x="2271001" y="710311"/>
                </a:lnTo>
                <a:lnTo>
                  <a:pt x="2271001" y="158242"/>
                </a:lnTo>
                <a:lnTo>
                  <a:pt x="2075421" y="158242"/>
                </a:lnTo>
                <a:lnTo>
                  <a:pt x="2075421" y="12446"/>
                </a:lnTo>
                <a:lnTo>
                  <a:pt x="2621267" y="12446"/>
                </a:lnTo>
                <a:lnTo>
                  <a:pt x="2621267" y="158242"/>
                </a:lnTo>
                <a:lnTo>
                  <a:pt x="2426576" y="158242"/>
                </a:lnTo>
                <a:close/>
                <a:moveTo>
                  <a:pt x="2859494" y="426720"/>
                </a:moveTo>
                <a:lnTo>
                  <a:pt x="2859494" y="568960"/>
                </a:lnTo>
                <a:lnTo>
                  <a:pt x="3183979" y="568960"/>
                </a:lnTo>
                <a:lnTo>
                  <a:pt x="3183979" y="710311"/>
                </a:lnTo>
                <a:lnTo>
                  <a:pt x="2703919" y="710311"/>
                </a:lnTo>
                <a:lnTo>
                  <a:pt x="2703919" y="12446"/>
                </a:lnTo>
                <a:lnTo>
                  <a:pt x="3173311" y="12446"/>
                </a:lnTo>
                <a:lnTo>
                  <a:pt x="3173311" y="153797"/>
                </a:lnTo>
                <a:lnTo>
                  <a:pt x="2859494" y="153797"/>
                </a:lnTo>
                <a:lnTo>
                  <a:pt x="2859494" y="285369"/>
                </a:lnTo>
                <a:lnTo>
                  <a:pt x="3156420" y="285369"/>
                </a:lnTo>
                <a:lnTo>
                  <a:pt x="3156420" y="426720"/>
                </a:lnTo>
                <a:close/>
                <a:moveTo>
                  <a:pt x="3430753" y="710311"/>
                </a:moveTo>
                <a:lnTo>
                  <a:pt x="3275178" y="710311"/>
                </a:lnTo>
                <a:lnTo>
                  <a:pt x="3275178" y="12446"/>
                </a:lnTo>
                <a:lnTo>
                  <a:pt x="3418307" y="12446"/>
                </a:lnTo>
                <a:lnTo>
                  <a:pt x="3696564" y="424053"/>
                </a:lnTo>
                <a:lnTo>
                  <a:pt x="3701898" y="424053"/>
                </a:lnTo>
                <a:lnTo>
                  <a:pt x="3701898" y="12446"/>
                </a:lnTo>
                <a:lnTo>
                  <a:pt x="3857473" y="12446"/>
                </a:lnTo>
                <a:lnTo>
                  <a:pt x="3857473" y="710311"/>
                </a:lnTo>
                <a:lnTo>
                  <a:pt x="3722345" y="710311"/>
                </a:lnTo>
                <a:lnTo>
                  <a:pt x="3436087" y="298704"/>
                </a:lnTo>
                <a:lnTo>
                  <a:pt x="3430753" y="298704"/>
                </a:lnTo>
                <a:close/>
                <a:moveTo>
                  <a:pt x="4291394" y="710311"/>
                </a:moveTo>
                <a:lnTo>
                  <a:pt x="4135818" y="710311"/>
                </a:lnTo>
                <a:lnTo>
                  <a:pt x="4135818" y="158242"/>
                </a:lnTo>
                <a:lnTo>
                  <a:pt x="3940239" y="158242"/>
                </a:lnTo>
                <a:lnTo>
                  <a:pt x="3940239" y="12446"/>
                </a:lnTo>
                <a:lnTo>
                  <a:pt x="4486085" y="12446"/>
                </a:lnTo>
                <a:lnTo>
                  <a:pt x="4486085" y="158242"/>
                </a:lnTo>
                <a:lnTo>
                  <a:pt x="4291394" y="158242"/>
                </a:lnTo>
                <a:close/>
                <a:moveTo>
                  <a:pt x="4783544" y="721868"/>
                </a:moveTo>
                <a:cubicBezTo>
                  <a:pt x="4718355" y="721868"/>
                  <a:pt x="4661459" y="706162"/>
                  <a:pt x="4612856" y="674751"/>
                </a:cubicBezTo>
                <a:cubicBezTo>
                  <a:pt x="4564266" y="643340"/>
                  <a:pt x="4527817" y="601853"/>
                  <a:pt x="4503509" y="550291"/>
                </a:cubicBezTo>
                <a:lnTo>
                  <a:pt x="4638637" y="488061"/>
                </a:lnTo>
                <a:cubicBezTo>
                  <a:pt x="4651083" y="518880"/>
                  <a:pt x="4670057" y="542290"/>
                  <a:pt x="4695533" y="558292"/>
                </a:cubicBezTo>
                <a:cubicBezTo>
                  <a:pt x="4721022" y="573701"/>
                  <a:pt x="4750651" y="581406"/>
                  <a:pt x="4784433" y="581406"/>
                </a:cubicBezTo>
                <a:cubicBezTo>
                  <a:pt x="4819409" y="581406"/>
                  <a:pt x="4847260" y="575479"/>
                  <a:pt x="4867999" y="563626"/>
                </a:cubicBezTo>
                <a:cubicBezTo>
                  <a:pt x="4888751" y="551180"/>
                  <a:pt x="4899114" y="534882"/>
                  <a:pt x="4899114" y="514731"/>
                </a:cubicBezTo>
                <a:cubicBezTo>
                  <a:pt x="4899114" y="500507"/>
                  <a:pt x="4895266" y="488654"/>
                  <a:pt x="4887557" y="479171"/>
                </a:cubicBezTo>
                <a:cubicBezTo>
                  <a:pt x="4879861" y="469688"/>
                  <a:pt x="4866526" y="460798"/>
                  <a:pt x="4847552" y="452501"/>
                </a:cubicBezTo>
                <a:cubicBezTo>
                  <a:pt x="4828591" y="444204"/>
                  <a:pt x="4801032" y="435017"/>
                  <a:pt x="4764875" y="424942"/>
                </a:cubicBezTo>
                <a:cubicBezTo>
                  <a:pt x="4716869" y="411903"/>
                  <a:pt x="4677169" y="398865"/>
                  <a:pt x="4645749" y="385826"/>
                </a:cubicBezTo>
                <a:cubicBezTo>
                  <a:pt x="4614939" y="372787"/>
                  <a:pt x="4587380" y="352340"/>
                  <a:pt x="4563072" y="324485"/>
                </a:cubicBezTo>
                <a:cubicBezTo>
                  <a:pt x="4539374" y="296037"/>
                  <a:pt x="4527512" y="258699"/>
                  <a:pt x="4527512" y="212471"/>
                </a:cubicBezTo>
                <a:cubicBezTo>
                  <a:pt x="4527512" y="171577"/>
                  <a:pt x="4539069" y="135128"/>
                  <a:pt x="4562183" y="103124"/>
                </a:cubicBezTo>
                <a:cubicBezTo>
                  <a:pt x="4585894" y="70527"/>
                  <a:pt x="4617898" y="45339"/>
                  <a:pt x="4658195" y="27559"/>
                </a:cubicBezTo>
                <a:cubicBezTo>
                  <a:pt x="4699089" y="9186"/>
                  <a:pt x="4744136" y="0"/>
                  <a:pt x="4793323" y="0"/>
                </a:cubicBezTo>
                <a:cubicBezTo>
                  <a:pt x="4917783" y="0"/>
                  <a:pt x="5006988" y="54822"/>
                  <a:pt x="5060912" y="164465"/>
                </a:cubicBezTo>
                <a:lnTo>
                  <a:pt x="4927562" y="227584"/>
                </a:lnTo>
                <a:cubicBezTo>
                  <a:pt x="4912157" y="196765"/>
                  <a:pt x="4893196" y="174540"/>
                  <a:pt x="4870666" y="160909"/>
                </a:cubicBezTo>
                <a:cubicBezTo>
                  <a:pt x="4848746" y="147278"/>
                  <a:pt x="4822368" y="140462"/>
                  <a:pt x="4791545" y="140462"/>
                </a:cubicBezTo>
                <a:cubicBezTo>
                  <a:pt x="4762513" y="140462"/>
                  <a:pt x="4737621" y="146981"/>
                  <a:pt x="4716869" y="160020"/>
                </a:cubicBezTo>
                <a:cubicBezTo>
                  <a:pt x="4696727" y="173059"/>
                  <a:pt x="4686643" y="189357"/>
                  <a:pt x="4686643" y="208915"/>
                </a:cubicBezTo>
                <a:cubicBezTo>
                  <a:pt x="4686643" y="222546"/>
                  <a:pt x="4690796" y="234103"/>
                  <a:pt x="4699089" y="243586"/>
                </a:cubicBezTo>
                <a:cubicBezTo>
                  <a:pt x="4707395" y="252476"/>
                  <a:pt x="4721022" y="260773"/>
                  <a:pt x="4739983" y="268478"/>
                </a:cubicBezTo>
                <a:cubicBezTo>
                  <a:pt x="4758957" y="276183"/>
                  <a:pt x="4786516" y="284776"/>
                  <a:pt x="4822660" y="294259"/>
                </a:cubicBezTo>
                <a:cubicBezTo>
                  <a:pt x="4869485" y="306705"/>
                  <a:pt x="4908601" y="319447"/>
                  <a:pt x="4940008" y="332486"/>
                </a:cubicBezTo>
                <a:cubicBezTo>
                  <a:pt x="4971428" y="345525"/>
                  <a:pt x="4998987" y="366268"/>
                  <a:pt x="5022685" y="394716"/>
                </a:cubicBezTo>
                <a:cubicBezTo>
                  <a:pt x="5046396" y="423164"/>
                  <a:pt x="5058245" y="460502"/>
                  <a:pt x="5058245" y="506730"/>
                </a:cubicBezTo>
                <a:cubicBezTo>
                  <a:pt x="5058245" y="549402"/>
                  <a:pt x="5046396" y="587036"/>
                  <a:pt x="5022685" y="619633"/>
                </a:cubicBezTo>
                <a:cubicBezTo>
                  <a:pt x="4999571" y="652230"/>
                  <a:pt x="4967275" y="677418"/>
                  <a:pt x="4925784" y="695198"/>
                </a:cubicBezTo>
                <a:cubicBezTo>
                  <a:pt x="4884306" y="712978"/>
                  <a:pt x="4836884" y="721868"/>
                  <a:pt x="4783544" y="721868"/>
                </a:cubicBezTo>
                <a:close/>
              </a:path>
            </a:pathLst>
          </a:custGeom>
          <a:solidFill>
            <a:schemeClr val="bg2"/>
          </a:solidFill>
          <a:ln w="12700" cap="flat">
            <a:noFill/>
            <a:prstDash val="solid"/>
          </a:ln>
        </p:spPr>
        <p:txBody>
          <a:bodyPr rtlCol="false" anchor="ctr"/>
          <a:lstStyle>
            <a:defPPr>
              <a:defRPr lang="zh-CN"/>
            </a:defPPr>
            <a:lvl1pPr marL="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false"/>
          </a:p>
        </p:txBody>
      </p:sp>
      <p:sp>
        <p:nvSpPr>
          <p:cNvPr id="12" name="图片 3" descr="C:/Users/ADMIN/AppData/Local/Temp/fig2wpp/@svg_01-2785&amp;1475.svg"/>
          <p:cNvSpPr/>
          <p:nvPr userDrawn="true">
            <p:custDataLst>
              <p:tags r:id="rId5"/>
            </p:custDataLst>
          </p:nvPr>
        </p:nvSpPr>
        <p:spPr>
          <a:xfrm>
            <a:off x="0" y="3098800"/>
            <a:ext cx="12192000" cy="3759200"/>
          </a:xfrm>
          <a:custGeom>
            <a:gdLst>
              <a:gd name="connsiteX0" fmla="*/ 0 w 12192000"/>
              <a:gd name="connsiteY0" fmla="*/ 0 h 3759200"/>
              <a:gd name="connsiteX1" fmla="*/ 12192000 w 12192000"/>
              <a:gd name="connsiteY1" fmla="*/ 0 h 3759200"/>
              <a:gd name="connsiteX2" fmla="*/ 12192000 w 12192000"/>
              <a:gd name="connsiteY2" fmla="*/ 3759200 h 3759200"/>
              <a:gd name="connsiteX3" fmla="*/ 0 w 12192000"/>
              <a:gd name="connsiteY3" fmla="*/ 3759200 h 37592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759200">
                <a:moveTo>
                  <a:pt x="0" y="0"/>
                </a:moveTo>
                <a:lnTo>
                  <a:pt x="12192000" y="0"/>
                </a:lnTo>
                <a:lnTo>
                  <a:pt x="12192000" y="3759200"/>
                </a:lnTo>
                <a:lnTo>
                  <a:pt x="0" y="37592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200000" scaled="false"/>
          </a:gradFill>
          <a:ln w="12700" cap="flat">
            <a:noFill/>
            <a:prstDash val="solid"/>
          </a:ln>
        </p:spPr>
        <p:txBody>
          <a:bodyPr rtlCol="false" anchor="ctr"/>
          <a:lstStyle>
            <a:defPPr>
              <a:defRPr lang="zh-CN"/>
            </a:defPPr>
            <a:lvl1pPr marL="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false"/>
          </a:p>
        </p:txBody>
      </p:sp>
      <p:sp>
        <p:nvSpPr>
          <p:cNvPr id="13" name="Ellipse 3_#color-2706&amp;6023"/>
          <p:cNvSpPr/>
          <p:nvPr userDrawn="true">
            <p:custDataLst>
              <p:tags r:id="rId6"/>
            </p:custDataLst>
          </p:nvPr>
        </p:nvSpPr>
        <p:spPr>
          <a:xfrm>
            <a:off x="8159750" y="3305175"/>
            <a:ext cx="2820035" cy="806450"/>
          </a:xfrm>
          <a:prstGeom prst="ellipse"/>
          <a:solidFill>
            <a:schemeClr val="accent1">
              <a:lumMod val="50000"/>
              <a:alpha val="48000"/>
            </a:schemeClr>
          </a:solidFill>
          <a:ln>
            <a:noFill/>
          </a:ln>
          <a:effectLst>
            <a:softEdge rad="342900"/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pic>
        <p:nvPicPr>
          <p:cNvPr id="14" name="图片 13"/>
          <p:cNvPicPr>
            <a:picLocks noChangeAspect="true"/>
          </p:cNvPicPr>
          <p:nvPr userDrawn="true">
            <p:custDataLst>
              <p:tags r:id="rId7"/>
            </p:custDataLst>
          </p:nvPr>
        </p:nvPicPr>
        <p:blipFill>
          <a:blip r:embed="rId8" r:link="rId3"/>
          <a:stretch>
            <a:fillRect/>
          </a:stretch>
        </p:blipFill>
        <p:spPr>
          <a:xfrm>
            <a:off x="7823200" y="1603375"/>
            <a:ext cx="3454400" cy="2184400"/>
          </a:xfrm>
          <a:prstGeom prst="rect"/>
        </p:spPr>
      </p:pic>
      <p:sp>
        <p:nvSpPr>
          <p:cNvPr id="4" name="Rectangle 42577_#color-2727&amp;6278">
            <a:extLst>
              <a:ext uri="{FF2B5EF4-FFF2-40B4-BE49-F238E27FC236}">
                <a16:creationId id="{9E0A1575-6785-ACFC-3A5F-A5DE3F637AA5}"/>
              </a:ext>
            </a:extLst>
          </p:cNvPr>
          <p:cNvSpPr/>
          <p:nvPr userDrawn="true">
            <p:custDataLst>
              <p:tags r:id="rId9"/>
            </p:custDataLst>
          </p:nvPr>
        </p:nvSpPr>
        <p:spPr>
          <a:xfrm>
            <a:off x="1193800" y="3977005"/>
            <a:ext cx="749300" cy="508000"/>
          </a:xfrm>
          <a:prstGeom prst="roundRect">
            <a:avLst>
              <a:gd name="adj" fmla="val 50400"/>
            </a:avLst>
          </a:prstGeom>
          <a:solidFill>
            <a:schemeClr val="accent1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none" numCol="1" spcCol="0" rtlCol="false" fromWordArt="false" anchor="ctr" anchorCtr="false" forceAA="false" compatLnSpc="true">
            <a:noAutofit/>
          </a:bodyPr>
          <a:lstStyle/>
          <a:p>
            <a:pPr lvl="0" algn="ctr">
              <a:buClrTx/>
              <a:buSzTx/>
              <a:buFontTx/>
            </a:pPr>
            <a:endParaRPr lang="en-US" sz="2400" b="true" dirty="false">
              <a:solidFill>
                <a:schemeClr val="accent1">
                  <a:lumMod val="20000"/>
                  <a:lumOff val="80000"/>
                </a:schemeClr>
              </a:solidFill>
              <a:ea typeface="MiSans Demibold" panose="00000700000000000000" charset="-122"/>
              <a:cs typeface="+mj-lt"/>
              <a:sym typeface="+mn-ea"/>
            </a:endParaRPr>
          </a:p>
        </p:txBody>
      </p:sp>
      <p:sp>
        <p:nvSpPr>
          <p:cNvPr id="5" name="Rectangle 42577_#color-2727&amp;6287">
            <a:extLst>
              <a:ext uri="{FF2B5EF4-FFF2-40B4-BE49-F238E27FC236}">
                <a16:creationId id="{912239AB-5E44-2B17-8658-1EE18D99CC0E}"/>
              </a:ext>
            </a:extLst>
          </p:cNvPr>
          <p:cNvSpPr/>
          <p:nvPr userDrawn="true">
            <p:custDataLst>
              <p:tags r:id="rId10"/>
            </p:custDataLst>
          </p:nvPr>
        </p:nvSpPr>
        <p:spPr>
          <a:xfrm>
            <a:off x="1193800" y="4981575"/>
            <a:ext cx="749300" cy="508000"/>
          </a:xfrm>
          <a:prstGeom prst="roundRect">
            <a:avLst>
              <a:gd name="adj" fmla="val 50400"/>
            </a:avLst>
          </a:prstGeom>
          <a:solidFill>
            <a:schemeClr val="accent1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none" numCol="1" spcCol="0" rtlCol="false" fromWordArt="false" anchor="ctr" anchorCtr="false" forceAA="false" compatLnSpc="true">
            <a:noAutofit/>
          </a:bodyPr>
          <a:lstStyle/>
          <a:p>
            <a:pPr lvl="0" algn="ctr">
              <a:buClrTx/>
              <a:buSzTx/>
              <a:buFontTx/>
            </a:pPr>
            <a:endParaRPr lang="en-US" sz="2400" b="true" dirty="false">
              <a:solidFill>
                <a:schemeClr val="accent1">
                  <a:lumMod val="20000"/>
                  <a:lumOff val="80000"/>
                </a:schemeClr>
              </a:solidFill>
              <a:ea typeface="MiSans Demibold" panose="00000700000000000000" charset="-122"/>
              <a:cs typeface="+mj-lt"/>
              <a:sym typeface="+mn-ea"/>
            </a:endParaRPr>
          </a:p>
        </p:txBody>
      </p:sp>
      <p:sp>
        <p:nvSpPr>
          <p:cNvPr id="6" name="Rectangle 42577_#color-2727&amp;6282">
            <a:extLst>
              <a:ext uri="{FF2B5EF4-FFF2-40B4-BE49-F238E27FC236}">
                <a16:creationId id="{D60C0575-9B4A-9B16-C04D-DFD1BFFFFAA3}"/>
              </a:ext>
            </a:extLst>
          </p:cNvPr>
          <p:cNvSpPr/>
          <p:nvPr userDrawn="true">
            <p:custDataLst>
              <p:tags r:id="rId11"/>
            </p:custDataLst>
          </p:nvPr>
        </p:nvSpPr>
        <p:spPr>
          <a:xfrm>
            <a:off x="6502400" y="3977005"/>
            <a:ext cx="749300" cy="508000"/>
          </a:xfrm>
          <a:prstGeom prst="roundRect">
            <a:avLst>
              <a:gd name="adj" fmla="val 50400"/>
            </a:avLst>
          </a:prstGeom>
          <a:solidFill>
            <a:schemeClr val="accent1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none" numCol="1" spcCol="0" rtlCol="false" fromWordArt="false" anchor="ctr" anchorCtr="false" forceAA="false" compatLnSpc="true">
            <a:noAutofit/>
          </a:bodyPr>
          <a:lstStyle/>
          <a:p>
            <a:pPr lvl="0" algn="ctr">
              <a:buClrTx/>
              <a:buSzTx/>
              <a:buFontTx/>
            </a:pPr>
            <a:endParaRPr lang="en-US" sz="2400" b="true" dirty="false">
              <a:solidFill>
                <a:schemeClr val="accent1">
                  <a:lumMod val="20000"/>
                  <a:lumOff val="80000"/>
                </a:schemeClr>
              </a:solidFill>
              <a:ea typeface="MiSans Demibold" panose="00000700000000000000" charset="-122"/>
              <a:cs typeface="+mj-lt"/>
              <a:sym typeface="+mn-ea"/>
            </a:endParaRPr>
          </a:p>
        </p:txBody>
      </p:sp>
      <p:sp>
        <p:nvSpPr>
          <p:cNvPr id="10" name="Rectangle 42577_#color-2727&amp;6290">
            <a:extLst>
              <a:ext uri="{FF2B5EF4-FFF2-40B4-BE49-F238E27FC236}">
                <a16:creationId id="{E9920D5D-3660-2BB9-8FD2-DC3E1D171D20}"/>
              </a:ext>
            </a:extLst>
          </p:cNvPr>
          <p:cNvSpPr/>
          <p:nvPr userDrawn="true">
            <p:custDataLst>
              <p:tags r:id="rId12"/>
            </p:custDataLst>
          </p:nvPr>
        </p:nvSpPr>
        <p:spPr>
          <a:xfrm>
            <a:off x="6502400" y="4981575"/>
            <a:ext cx="749300" cy="508000"/>
          </a:xfrm>
          <a:prstGeom prst="roundRect">
            <a:avLst>
              <a:gd name="adj" fmla="val 50400"/>
            </a:avLst>
          </a:prstGeom>
          <a:solidFill>
            <a:schemeClr val="accent1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none" numCol="1" spcCol="0" rtlCol="false" fromWordArt="false" anchor="ctr" anchorCtr="false" forceAA="false" compatLnSpc="true">
            <a:noAutofit/>
          </a:bodyPr>
          <a:lstStyle/>
          <a:p>
            <a:pPr lvl="0" algn="ctr">
              <a:buClrTx/>
              <a:buSzTx/>
              <a:buFontTx/>
            </a:pPr>
            <a:endParaRPr lang="en-US" sz="2400" b="true" dirty="false">
              <a:solidFill>
                <a:schemeClr val="accent1">
                  <a:lumMod val="20000"/>
                  <a:lumOff val="80000"/>
                </a:schemeClr>
              </a:solidFill>
              <a:ea typeface="MiSans Demibold" panose="00000700000000000000" charset="-122"/>
              <a:cs typeface="+mj-lt"/>
              <a:sym typeface="+mn-ea"/>
            </a:endParaRPr>
          </a:p>
        </p:txBody>
      </p:sp>
      <p:sp>
        <p:nvSpPr>
          <p:cNvPr id="20" name="Rectangle 42577_#color-2727&amp;6287">
            <a:extLst>
              <a:ext uri="{FF2B5EF4-FFF2-40B4-BE49-F238E27FC236}">
                <a16:creationId id="{264A70AE-CA88-8077-DD15-3D6EB7088F60}"/>
              </a:ext>
            </a:extLst>
          </p:cNvPr>
          <p:cNvSpPr/>
          <p:nvPr userDrawn="true">
            <p:custDataLst>
              <p:tags r:id="rId13"/>
            </p:custDataLst>
          </p:nvPr>
        </p:nvSpPr>
        <p:spPr>
          <a:xfrm>
            <a:off x="1193800" y="5960110"/>
            <a:ext cx="749300" cy="508000"/>
          </a:xfrm>
          <a:prstGeom prst="roundRect">
            <a:avLst>
              <a:gd name="adj" fmla="val 50400"/>
            </a:avLst>
          </a:prstGeom>
          <a:solidFill>
            <a:schemeClr val="accent1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none" numCol="1" spcCol="0" rtlCol="false" fromWordArt="false" anchor="ctr" anchorCtr="false" forceAA="false" compatLnSpc="true">
            <a:noAutofit/>
          </a:bodyPr>
          <a:lstStyle/>
          <a:p>
            <a:pPr lvl="0" algn="ctr">
              <a:buClrTx/>
              <a:buSzTx/>
              <a:buFontTx/>
            </a:pPr>
            <a:endParaRPr lang="en-US" sz="2400" b="true" dirty="false">
              <a:solidFill>
                <a:schemeClr val="accent1">
                  <a:lumMod val="20000"/>
                  <a:lumOff val="80000"/>
                </a:schemeClr>
              </a:solidFill>
              <a:ea typeface="MiSans Demibold" panose="00000700000000000000" charset="-122"/>
              <a:cs typeface="+mj-lt"/>
              <a:sym typeface="+mn-ea"/>
            </a:endParaRPr>
          </a:p>
        </p:txBody>
      </p:sp>
      <p:sp>
        <p:nvSpPr>
          <p:cNvPr id="22" name="Rectangle 42577_#color-2727&amp;6287">
            <a:extLst>
              <a:ext uri="{FF2B5EF4-FFF2-40B4-BE49-F238E27FC236}">
                <a16:creationId id="{FD912B27-24AD-61FD-5656-5C05B4C1107F}"/>
              </a:ext>
            </a:extLst>
          </p:cNvPr>
          <p:cNvSpPr/>
          <p:nvPr userDrawn="true">
            <p:custDataLst>
              <p:tags r:id="rId14"/>
            </p:custDataLst>
          </p:nvPr>
        </p:nvSpPr>
        <p:spPr>
          <a:xfrm>
            <a:off x="6502400" y="5951855"/>
            <a:ext cx="749300" cy="508000"/>
          </a:xfrm>
          <a:prstGeom prst="roundRect">
            <a:avLst>
              <a:gd name="adj" fmla="val 50400"/>
            </a:avLst>
          </a:prstGeom>
          <a:solidFill>
            <a:schemeClr val="accent1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none" numCol="1" spcCol="0" rtlCol="false" fromWordArt="false" anchor="ctr" anchorCtr="false" forceAA="false" compatLnSpc="true">
            <a:noAutofit/>
          </a:bodyPr>
          <a:lstStyle/>
          <a:p>
            <a:pPr lvl="0" algn="ctr">
              <a:buClrTx/>
              <a:buSzTx/>
              <a:buFontTx/>
            </a:pPr>
            <a:endParaRPr lang="en-US" sz="2400" b="true" dirty="false">
              <a:solidFill>
                <a:schemeClr val="accent1">
                  <a:lumMod val="20000"/>
                  <a:lumOff val="80000"/>
                </a:schemeClr>
              </a:solidFill>
              <a:ea typeface="MiSans Demibold" panose="00000700000000000000" charset="-122"/>
              <a:cs typeface="+mj-lt"/>
              <a:sym typeface="+mn-ea"/>
            </a:endParaRPr>
          </a:p>
        </p:txBody>
      </p:sp>
      <p:sp>
        <p:nvSpPr>
          <p:cNvPr id="24" name="图片 15" descr="C:/Users/ADMIN/AppData/Local/Temp/fig2wpp/@svg_02-2785&amp;1483.svg">
            <a:extLst>
              <a:ext uri="{FF2B5EF4-FFF2-40B4-BE49-F238E27FC236}">
                <a16:creationId id="{EB0D114B-E0A6-CDA3-9B36-C4A4B062B9D2}"/>
              </a:ext>
            </a:extLst>
          </p:cNvPr>
          <p:cNvSpPr/>
          <p:nvPr userDrawn="true">
            <p:custDataLst>
              <p:tags r:id="rId15"/>
            </p:custDataLst>
          </p:nvPr>
        </p:nvSpPr>
        <p:spPr>
          <a:xfrm>
            <a:off x="3400445" y="1634980"/>
            <a:ext cx="5060911" cy="722756"/>
          </a:xfrm>
          <a:custGeom>
            <a:gdLst>
              <a:gd name="connsiteX0" fmla="*/ 604520 w 5060911"/>
              <a:gd name="connsiteY0" fmla="*/ 550291 h 722756"/>
              <a:gd name="connsiteX1" fmla="*/ 494284 w 5060911"/>
              <a:gd name="connsiteY1" fmla="*/ 678307 h 722756"/>
              <a:gd name="connsiteX2" fmla="*/ 332486 w 5060911"/>
              <a:gd name="connsiteY2" fmla="*/ 722757 h 722756"/>
              <a:gd name="connsiteX3" fmla="*/ 160020 w 5060911"/>
              <a:gd name="connsiteY3" fmla="*/ 677418 h 722756"/>
              <a:gd name="connsiteX4" fmla="*/ 41783 w 5060911"/>
              <a:gd name="connsiteY4" fmla="*/ 549402 h 722756"/>
              <a:gd name="connsiteX5" fmla="*/ 0 w 5060911"/>
              <a:gd name="connsiteY5" fmla="*/ 358267 h 722756"/>
              <a:gd name="connsiteX6" fmla="*/ 42672 w 5060911"/>
              <a:gd name="connsiteY6" fmla="*/ 170688 h 722756"/>
              <a:gd name="connsiteX7" fmla="*/ 162687 w 5060911"/>
              <a:gd name="connsiteY7" fmla="*/ 44450 h 722756"/>
              <a:gd name="connsiteX8" fmla="*/ 340487 w 5060911"/>
              <a:gd name="connsiteY8" fmla="*/ 0 h 722756"/>
              <a:gd name="connsiteX9" fmla="*/ 498729 w 5060911"/>
              <a:gd name="connsiteY9" fmla="*/ 46228 h 722756"/>
              <a:gd name="connsiteX10" fmla="*/ 602742 w 5060911"/>
              <a:gd name="connsiteY10" fmla="*/ 172466 h 722756"/>
              <a:gd name="connsiteX11" fmla="*/ 464947 w 5060911"/>
              <a:gd name="connsiteY11" fmla="*/ 233807 h 722756"/>
              <a:gd name="connsiteX12" fmla="*/ 410718 w 5060911"/>
              <a:gd name="connsiteY12" fmla="*/ 168021 h 722756"/>
              <a:gd name="connsiteX13" fmla="*/ 331597 w 5060911"/>
              <a:gd name="connsiteY13" fmla="*/ 145796 h 722756"/>
              <a:gd name="connsiteX14" fmla="*/ 241808 w 5060911"/>
              <a:gd name="connsiteY14" fmla="*/ 172466 h 722756"/>
              <a:gd name="connsiteX15" fmla="*/ 181356 w 5060911"/>
              <a:gd name="connsiteY15" fmla="*/ 246253 h 722756"/>
              <a:gd name="connsiteX16" fmla="*/ 160020 w 5060911"/>
              <a:gd name="connsiteY16" fmla="*/ 358267 h 722756"/>
              <a:gd name="connsiteX17" fmla="*/ 181356 w 5060911"/>
              <a:gd name="connsiteY17" fmla="*/ 473837 h 722756"/>
              <a:gd name="connsiteX18" fmla="*/ 241808 w 5060911"/>
              <a:gd name="connsiteY18" fmla="*/ 550291 h 722756"/>
              <a:gd name="connsiteX19" fmla="*/ 331597 w 5060911"/>
              <a:gd name="connsiteY19" fmla="*/ 576961 h 722756"/>
              <a:gd name="connsiteX20" fmla="*/ 408051 w 5060911"/>
              <a:gd name="connsiteY20" fmla="*/ 554736 h 722756"/>
              <a:gd name="connsiteX21" fmla="*/ 466725 w 5060911"/>
              <a:gd name="connsiteY21" fmla="*/ 488950 h 722756"/>
              <a:gd name="connsiteX22" fmla="*/ 984394 w 5060911"/>
              <a:gd name="connsiteY22" fmla="*/ 722757 h 722756"/>
              <a:gd name="connsiteX23" fmla="*/ 809261 w 5060911"/>
              <a:gd name="connsiteY23" fmla="*/ 680085 h 722756"/>
              <a:gd name="connsiteX24" fmla="*/ 695469 w 5060911"/>
              <a:gd name="connsiteY24" fmla="*/ 555625 h 722756"/>
              <a:gd name="connsiteX25" fmla="*/ 655464 w 5060911"/>
              <a:gd name="connsiteY25" fmla="*/ 361823 h 722756"/>
              <a:gd name="connsiteX26" fmla="*/ 695469 w 5060911"/>
              <a:gd name="connsiteY26" fmla="*/ 168021 h 722756"/>
              <a:gd name="connsiteX27" fmla="*/ 809261 w 5060911"/>
              <a:gd name="connsiteY27" fmla="*/ 43561 h 722756"/>
              <a:gd name="connsiteX28" fmla="*/ 984394 w 5060911"/>
              <a:gd name="connsiteY28" fmla="*/ 0 h 722756"/>
              <a:gd name="connsiteX29" fmla="*/ 1158638 w 5060911"/>
              <a:gd name="connsiteY29" fmla="*/ 43561 h 722756"/>
              <a:gd name="connsiteX30" fmla="*/ 1272426 w 5060911"/>
              <a:gd name="connsiteY30" fmla="*/ 168021 h 722756"/>
              <a:gd name="connsiteX31" fmla="*/ 1312431 w 5060911"/>
              <a:gd name="connsiteY31" fmla="*/ 361823 h 722756"/>
              <a:gd name="connsiteX32" fmla="*/ 1272426 w 5060911"/>
              <a:gd name="connsiteY32" fmla="*/ 555625 h 722756"/>
              <a:gd name="connsiteX33" fmla="*/ 1158638 w 5060911"/>
              <a:gd name="connsiteY33" fmla="*/ 680085 h 722756"/>
              <a:gd name="connsiteX34" fmla="*/ 984394 w 5060911"/>
              <a:gd name="connsiteY34" fmla="*/ 722757 h 722756"/>
              <a:gd name="connsiteX35" fmla="*/ 984394 w 5060911"/>
              <a:gd name="connsiteY35" fmla="*/ 576961 h 722756"/>
              <a:gd name="connsiteX36" fmla="*/ 1107965 w 5060911"/>
              <a:gd name="connsiteY36" fmla="*/ 520954 h 722756"/>
              <a:gd name="connsiteX37" fmla="*/ 1153304 w 5060911"/>
              <a:gd name="connsiteY37" fmla="*/ 361823 h 722756"/>
              <a:gd name="connsiteX38" fmla="*/ 1107965 w 5060911"/>
              <a:gd name="connsiteY38" fmla="*/ 202692 h 722756"/>
              <a:gd name="connsiteX39" fmla="*/ 984394 w 5060911"/>
              <a:gd name="connsiteY39" fmla="*/ 145796 h 722756"/>
              <a:gd name="connsiteX40" fmla="*/ 859934 w 5060911"/>
              <a:gd name="connsiteY40" fmla="*/ 202692 h 722756"/>
              <a:gd name="connsiteX41" fmla="*/ 814595 w 5060911"/>
              <a:gd name="connsiteY41" fmla="*/ 361823 h 722756"/>
              <a:gd name="connsiteX42" fmla="*/ 859934 w 5060911"/>
              <a:gd name="connsiteY42" fmla="*/ 520954 h 722756"/>
              <a:gd name="connsiteX43" fmla="*/ 984394 w 5060911"/>
              <a:gd name="connsiteY43" fmla="*/ 576961 h 722756"/>
              <a:gd name="connsiteX44" fmla="*/ 1565936 w 5060911"/>
              <a:gd name="connsiteY44" fmla="*/ 710311 h 722756"/>
              <a:gd name="connsiteX45" fmla="*/ 1410361 w 5060911"/>
              <a:gd name="connsiteY45" fmla="*/ 710311 h 722756"/>
              <a:gd name="connsiteX46" fmla="*/ 1410361 w 5060911"/>
              <a:gd name="connsiteY46" fmla="*/ 12446 h 722756"/>
              <a:gd name="connsiteX47" fmla="*/ 1553489 w 5060911"/>
              <a:gd name="connsiteY47" fmla="*/ 12446 h 722756"/>
              <a:gd name="connsiteX48" fmla="*/ 1831746 w 5060911"/>
              <a:gd name="connsiteY48" fmla="*/ 424053 h 722756"/>
              <a:gd name="connsiteX49" fmla="*/ 1837080 w 5060911"/>
              <a:gd name="connsiteY49" fmla="*/ 424053 h 722756"/>
              <a:gd name="connsiteX50" fmla="*/ 1837080 w 5060911"/>
              <a:gd name="connsiteY50" fmla="*/ 12446 h 722756"/>
              <a:gd name="connsiteX51" fmla="*/ 1992655 w 5060911"/>
              <a:gd name="connsiteY51" fmla="*/ 12446 h 722756"/>
              <a:gd name="connsiteX52" fmla="*/ 1992655 w 5060911"/>
              <a:gd name="connsiteY52" fmla="*/ 710311 h 722756"/>
              <a:gd name="connsiteX53" fmla="*/ 1857527 w 5060911"/>
              <a:gd name="connsiteY53" fmla="*/ 710311 h 722756"/>
              <a:gd name="connsiteX54" fmla="*/ 1571269 w 5060911"/>
              <a:gd name="connsiteY54" fmla="*/ 298704 h 722756"/>
              <a:gd name="connsiteX55" fmla="*/ 1565936 w 5060911"/>
              <a:gd name="connsiteY55" fmla="*/ 298704 h 722756"/>
              <a:gd name="connsiteX56" fmla="*/ 2426576 w 5060911"/>
              <a:gd name="connsiteY56" fmla="*/ 710311 h 722756"/>
              <a:gd name="connsiteX57" fmla="*/ 2271001 w 5060911"/>
              <a:gd name="connsiteY57" fmla="*/ 710311 h 722756"/>
              <a:gd name="connsiteX58" fmla="*/ 2271001 w 5060911"/>
              <a:gd name="connsiteY58" fmla="*/ 158242 h 722756"/>
              <a:gd name="connsiteX59" fmla="*/ 2075421 w 5060911"/>
              <a:gd name="connsiteY59" fmla="*/ 158242 h 722756"/>
              <a:gd name="connsiteX60" fmla="*/ 2075421 w 5060911"/>
              <a:gd name="connsiteY60" fmla="*/ 12446 h 722756"/>
              <a:gd name="connsiteX61" fmla="*/ 2621267 w 5060911"/>
              <a:gd name="connsiteY61" fmla="*/ 12446 h 722756"/>
              <a:gd name="connsiteX62" fmla="*/ 2621267 w 5060911"/>
              <a:gd name="connsiteY62" fmla="*/ 158242 h 722756"/>
              <a:gd name="connsiteX63" fmla="*/ 2426576 w 5060911"/>
              <a:gd name="connsiteY63" fmla="*/ 158242 h 722756"/>
              <a:gd name="connsiteX64" fmla="*/ 2859494 w 5060911"/>
              <a:gd name="connsiteY64" fmla="*/ 426720 h 722756"/>
              <a:gd name="connsiteX65" fmla="*/ 2859494 w 5060911"/>
              <a:gd name="connsiteY65" fmla="*/ 568960 h 722756"/>
              <a:gd name="connsiteX66" fmla="*/ 3183979 w 5060911"/>
              <a:gd name="connsiteY66" fmla="*/ 568960 h 722756"/>
              <a:gd name="connsiteX67" fmla="*/ 3183979 w 5060911"/>
              <a:gd name="connsiteY67" fmla="*/ 710311 h 722756"/>
              <a:gd name="connsiteX68" fmla="*/ 2703919 w 5060911"/>
              <a:gd name="connsiteY68" fmla="*/ 710311 h 722756"/>
              <a:gd name="connsiteX69" fmla="*/ 2703919 w 5060911"/>
              <a:gd name="connsiteY69" fmla="*/ 12446 h 722756"/>
              <a:gd name="connsiteX70" fmla="*/ 3173311 w 5060911"/>
              <a:gd name="connsiteY70" fmla="*/ 12446 h 722756"/>
              <a:gd name="connsiteX71" fmla="*/ 3173311 w 5060911"/>
              <a:gd name="connsiteY71" fmla="*/ 153797 h 722756"/>
              <a:gd name="connsiteX72" fmla="*/ 2859494 w 5060911"/>
              <a:gd name="connsiteY72" fmla="*/ 153797 h 722756"/>
              <a:gd name="connsiteX73" fmla="*/ 2859494 w 5060911"/>
              <a:gd name="connsiteY73" fmla="*/ 285369 h 722756"/>
              <a:gd name="connsiteX74" fmla="*/ 3156420 w 5060911"/>
              <a:gd name="connsiteY74" fmla="*/ 285369 h 722756"/>
              <a:gd name="connsiteX75" fmla="*/ 3156420 w 5060911"/>
              <a:gd name="connsiteY75" fmla="*/ 426720 h 722756"/>
              <a:gd name="connsiteX76" fmla="*/ 3430753 w 5060911"/>
              <a:gd name="connsiteY76" fmla="*/ 710311 h 722756"/>
              <a:gd name="connsiteX77" fmla="*/ 3275178 w 5060911"/>
              <a:gd name="connsiteY77" fmla="*/ 710311 h 722756"/>
              <a:gd name="connsiteX78" fmla="*/ 3275178 w 5060911"/>
              <a:gd name="connsiteY78" fmla="*/ 12446 h 722756"/>
              <a:gd name="connsiteX79" fmla="*/ 3418307 w 5060911"/>
              <a:gd name="connsiteY79" fmla="*/ 12446 h 722756"/>
              <a:gd name="connsiteX80" fmla="*/ 3696564 w 5060911"/>
              <a:gd name="connsiteY80" fmla="*/ 424053 h 722756"/>
              <a:gd name="connsiteX81" fmla="*/ 3701898 w 5060911"/>
              <a:gd name="connsiteY81" fmla="*/ 424053 h 722756"/>
              <a:gd name="connsiteX82" fmla="*/ 3701898 w 5060911"/>
              <a:gd name="connsiteY82" fmla="*/ 12446 h 722756"/>
              <a:gd name="connsiteX83" fmla="*/ 3857473 w 5060911"/>
              <a:gd name="connsiteY83" fmla="*/ 12446 h 722756"/>
              <a:gd name="connsiteX84" fmla="*/ 3857473 w 5060911"/>
              <a:gd name="connsiteY84" fmla="*/ 710311 h 722756"/>
              <a:gd name="connsiteX85" fmla="*/ 3722345 w 5060911"/>
              <a:gd name="connsiteY85" fmla="*/ 710311 h 722756"/>
              <a:gd name="connsiteX86" fmla="*/ 3436087 w 5060911"/>
              <a:gd name="connsiteY86" fmla="*/ 298704 h 722756"/>
              <a:gd name="connsiteX87" fmla="*/ 3430753 w 5060911"/>
              <a:gd name="connsiteY87" fmla="*/ 298704 h 722756"/>
              <a:gd name="connsiteX88" fmla="*/ 4291394 w 5060911"/>
              <a:gd name="connsiteY88" fmla="*/ 710311 h 722756"/>
              <a:gd name="connsiteX89" fmla="*/ 4135818 w 5060911"/>
              <a:gd name="connsiteY89" fmla="*/ 710311 h 722756"/>
              <a:gd name="connsiteX90" fmla="*/ 4135818 w 5060911"/>
              <a:gd name="connsiteY90" fmla="*/ 158242 h 722756"/>
              <a:gd name="connsiteX91" fmla="*/ 3940239 w 5060911"/>
              <a:gd name="connsiteY91" fmla="*/ 158242 h 722756"/>
              <a:gd name="connsiteX92" fmla="*/ 3940239 w 5060911"/>
              <a:gd name="connsiteY92" fmla="*/ 12446 h 722756"/>
              <a:gd name="connsiteX93" fmla="*/ 4486085 w 5060911"/>
              <a:gd name="connsiteY93" fmla="*/ 12446 h 722756"/>
              <a:gd name="connsiteX94" fmla="*/ 4486085 w 5060911"/>
              <a:gd name="connsiteY94" fmla="*/ 158242 h 722756"/>
              <a:gd name="connsiteX95" fmla="*/ 4291394 w 5060911"/>
              <a:gd name="connsiteY95" fmla="*/ 158242 h 722756"/>
              <a:gd name="connsiteX96" fmla="*/ 4783544 w 5060911"/>
              <a:gd name="connsiteY96" fmla="*/ 721868 h 722756"/>
              <a:gd name="connsiteX97" fmla="*/ 4612856 w 5060911"/>
              <a:gd name="connsiteY97" fmla="*/ 674751 h 722756"/>
              <a:gd name="connsiteX98" fmla="*/ 4503509 w 5060911"/>
              <a:gd name="connsiteY98" fmla="*/ 550291 h 722756"/>
              <a:gd name="connsiteX99" fmla="*/ 4638637 w 5060911"/>
              <a:gd name="connsiteY99" fmla="*/ 488061 h 722756"/>
              <a:gd name="connsiteX100" fmla="*/ 4695533 w 5060911"/>
              <a:gd name="connsiteY100" fmla="*/ 558292 h 722756"/>
              <a:gd name="connsiteX101" fmla="*/ 4784433 w 5060911"/>
              <a:gd name="connsiteY101" fmla="*/ 581406 h 722756"/>
              <a:gd name="connsiteX102" fmla="*/ 4867999 w 5060911"/>
              <a:gd name="connsiteY102" fmla="*/ 563626 h 722756"/>
              <a:gd name="connsiteX103" fmla="*/ 4899114 w 5060911"/>
              <a:gd name="connsiteY103" fmla="*/ 514731 h 722756"/>
              <a:gd name="connsiteX104" fmla="*/ 4887557 w 5060911"/>
              <a:gd name="connsiteY104" fmla="*/ 479171 h 722756"/>
              <a:gd name="connsiteX105" fmla="*/ 4847552 w 5060911"/>
              <a:gd name="connsiteY105" fmla="*/ 452501 h 722756"/>
              <a:gd name="connsiteX106" fmla="*/ 4764875 w 5060911"/>
              <a:gd name="connsiteY106" fmla="*/ 424942 h 722756"/>
              <a:gd name="connsiteX107" fmla="*/ 4645749 w 5060911"/>
              <a:gd name="connsiteY107" fmla="*/ 385826 h 722756"/>
              <a:gd name="connsiteX108" fmla="*/ 4563072 w 5060911"/>
              <a:gd name="connsiteY108" fmla="*/ 324485 h 722756"/>
              <a:gd name="connsiteX109" fmla="*/ 4527512 w 5060911"/>
              <a:gd name="connsiteY109" fmla="*/ 212471 h 722756"/>
              <a:gd name="connsiteX110" fmla="*/ 4562183 w 5060911"/>
              <a:gd name="connsiteY110" fmla="*/ 103124 h 722756"/>
              <a:gd name="connsiteX111" fmla="*/ 4658195 w 5060911"/>
              <a:gd name="connsiteY111" fmla="*/ 27559 h 722756"/>
              <a:gd name="connsiteX112" fmla="*/ 4793323 w 5060911"/>
              <a:gd name="connsiteY112" fmla="*/ 0 h 722756"/>
              <a:gd name="connsiteX113" fmla="*/ 5060912 w 5060911"/>
              <a:gd name="connsiteY113" fmla="*/ 164465 h 722756"/>
              <a:gd name="connsiteX114" fmla="*/ 4927562 w 5060911"/>
              <a:gd name="connsiteY114" fmla="*/ 227584 h 722756"/>
              <a:gd name="connsiteX115" fmla="*/ 4870666 w 5060911"/>
              <a:gd name="connsiteY115" fmla="*/ 160909 h 722756"/>
              <a:gd name="connsiteX116" fmla="*/ 4791545 w 5060911"/>
              <a:gd name="connsiteY116" fmla="*/ 140462 h 722756"/>
              <a:gd name="connsiteX117" fmla="*/ 4716869 w 5060911"/>
              <a:gd name="connsiteY117" fmla="*/ 160020 h 722756"/>
              <a:gd name="connsiteX118" fmla="*/ 4686643 w 5060911"/>
              <a:gd name="connsiteY118" fmla="*/ 208915 h 722756"/>
              <a:gd name="connsiteX119" fmla="*/ 4699089 w 5060911"/>
              <a:gd name="connsiteY119" fmla="*/ 243586 h 722756"/>
              <a:gd name="connsiteX120" fmla="*/ 4739983 w 5060911"/>
              <a:gd name="connsiteY120" fmla="*/ 268478 h 722756"/>
              <a:gd name="connsiteX121" fmla="*/ 4822660 w 5060911"/>
              <a:gd name="connsiteY121" fmla="*/ 294259 h 722756"/>
              <a:gd name="connsiteX122" fmla="*/ 4940008 w 5060911"/>
              <a:gd name="connsiteY122" fmla="*/ 332486 h 722756"/>
              <a:gd name="connsiteX123" fmla="*/ 5022685 w 5060911"/>
              <a:gd name="connsiteY123" fmla="*/ 394716 h 722756"/>
              <a:gd name="connsiteX124" fmla="*/ 5058245 w 5060911"/>
              <a:gd name="connsiteY124" fmla="*/ 506730 h 722756"/>
              <a:gd name="connsiteX125" fmla="*/ 5022685 w 5060911"/>
              <a:gd name="connsiteY125" fmla="*/ 619633 h 722756"/>
              <a:gd name="connsiteX126" fmla="*/ 4925784 w 5060911"/>
              <a:gd name="connsiteY126" fmla="*/ 695198 h 722756"/>
              <a:gd name="connsiteX127" fmla="*/ 4783544 w 5060911"/>
              <a:gd name="connsiteY127" fmla="*/ 721868 h 72275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</a:cxnLst>
            <a:rect l="l" t="t" r="r" b="b"/>
            <a:pathLst>
              <a:path w="5060911" h="722756">
                <a:moveTo>
                  <a:pt x="604520" y="550291"/>
                </a:moveTo>
                <a:cubicBezTo>
                  <a:pt x="578443" y="605409"/>
                  <a:pt x="541697" y="648081"/>
                  <a:pt x="494284" y="678307"/>
                </a:cubicBezTo>
                <a:cubicBezTo>
                  <a:pt x="447463" y="707940"/>
                  <a:pt x="393531" y="722757"/>
                  <a:pt x="332486" y="722757"/>
                </a:cubicBezTo>
                <a:cubicBezTo>
                  <a:pt x="267885" y="722757"/>
                  <a:pt x="210397" y="707644"/>
                  <a:pt x="160020" y="677418"/>
                </a:cubicBezTo>
                <a:cubicBezTo>
                  <a:pt x="109643" y="647192"/>
                  <a:pt x="70231" y="604520"/>
                  <a:pt x="41783" y="549402"/>
                </a:cubicBezTo>
                <a:cubicBezTo>
                  <a:pt x="13928" y="493691"/>
                  <a:pt x="0" y="429980"/>
                  <a:pt x="0" y="358267"/>
                </a:cubicBezTo>
                <a:cubicBezTo>
                  <a:pt x="0" y="287147"/>
                  <a:pt x="14224" y="224621"/>
                  <a:pt x="42672" y="170688"/>
                </a:cubicBezTo>
                <a:cubicBezTo>
                  <a:pt x="71120" y="116163"/>
                  <a:pt x="111125" y="74083"/>
                  <a:pt x="162687" y="44450"/>
                </a:cubicBezTo>
                <a:cubicBezTo>
                  <a:pt x="214249" y="14817"/>
                  <a:pt x="273516" y="0"/>
                  <a:pt x="340487" y="0"/>
                </a:cubicBezTo>
                <a:cubicBezTo>
                  <a:pt x="402124" y="0"/>
                  <a:pt x="454872" y="15409"/>
                  <a:pt x="498729" y="46228"/>
                </a:cubicBezTo>
                <a:cubicBezTo>
                  <a:pt x="542586" y="76454"/>
                  <a:pt x="577257" y="118533"/>
                  <a:pt x="602742" y="172466"/>
                </a:cubicBezTo>
                <a:lnTo>
                  <a:pt x="464947" y="233807"/>
                </a:lnTo>
                <a:cubicBezTo>
                  <a:pt x="452501" y="204766"/>
                  <a:pt x="434425" y="182838"/>
                  <a:pt x="410718" y="168021"/>
                </a:cubicBezTo>
                <a:cubicBezTo>
                  <a:pt x="387604" y="153204"/>
                  <a:pt x="361230" y="145796"/>
                  <a:pt x="331597" y="145796"/>
                </a:cubicBezTo>
                <a:cubicBezTo>
                  <a:pt x="297815" y="145796"/>
                  <a:pt x="267885" y="154686"/>
                  <a:pt x="241808" y="172466"/>
                </a:cubicBezTo>
                <a:cubicBezTo>
                  <a:pt x="216323" y="189653"/>
                  <a:pt x="196173" y="214249"/>
                  <a:pt x="181356" y="246253"/>
                </a:cubicBezTo>
                <a:cubicBezTo>
                  <a:pt x="167132" y="278257"/>
                  <a:pt x="160020" y="315595"/>
                  <a:pt x="160020" y="358267"/>
                </a:cubicBezTo>
                <a:cubicBezTo>
                  <a:pt x="160020" y="402124"/>
                  <a:pt x="167132" y="440648"/>
                  <a:pt x="181356" y="473837"/>
                </a:cubicBezTo>
                <a:cubicBezTo>
                  <a:pt x="196173" y="506434"/>
                  <a:pt x="216323" y="531918"/>
                  <a:pt x="241808" y="550291"/>
                </a:cubicBezTo>
                <a:cubicBezTo>
                  <a:pt x="267885" y="568071"/>
                  <a:pt x="297815" y="576961"/>
                  <a:pt x="331597" y="576961"/>
                </a:cubicBezTo>
                <a:cubicBezTo>
                  <a:pt x="360045" y="576961"/>
                  <a:pt x="385530" y="569553"/>
                  <a:pt x="408051" y="554736"/>
                </a:cubicBezTo>
                <a:cubicBezTo>
                  <a:pt x="431165" y="539327"/>
                  <a:pt x="450723" y="517398"/>
                  <a:pt x="466725" y="488950"/>
                </a:cubicBezTo>
                <a:close/>
                <a:moveTo>
                  <a:pt x="984394" y="722757"/>
                </a:moveTo>
                <a:cubicBezTo>
                  <a:pt x="916830" y="722757"/>
                  <a:pt x="858453" y="708533"/>
                  <a:pt x="809261" y="680085"/>
                </a:cubicBezTo>
                <a:cubicBezTo>
                  <a:pt x="760070" y="651044"/>
                  <a:pt x="722139" y="609558"/>
                  <a:pt x="695469" y="555625"/>
                </a:cubicBezTo>
                <a:cubicBezTo>
                  <a:pt x="668799" y="501100"/>
                  <a:pt x="655464" y="436499"/>
                  <a:pt x="655464" y="361823"/>
                </a:cubicBezTo>
                <a:cubicBezTo>
                  <a:pt x="655464" y="286554"/>
                  <a:pt x="668799" y="221954"/>
                  <a:pt x="695469" y="168021"/>
                </a:cubicBezTo>
                <a:cubicBezTo>
                  <a:pt x="722139" y="113496"/>
                  <a:pt x="760070" y="72009"/>
                  <a:pt x="809261" y="43561"/>
                </a:cubicBezTo>
                <a:cubicBezTo>
                  <a:pt x="858453" y="14520"/>
                  <a:pt x="916830" y="0"/>
                  <a:pt x="984394" y="0"/>
                </a:cubicBezTo>
                <a:cubicBezTo>
                  <a:pt x="1051366" y="0"/>
                  <a:pt x="1109447" y="14520"/>
                  <a:pt x="1158638" y="43561"/>
                </a:cubicBezTo>
                <a:cubicBezTo>
                  <a:pt x="1207830" y="72009"/>
                  <a:pt x="1245756" y="113496"/>
                  <a:pt x="1272426" y="168021"/>
                </a:cubicBezTo>
                <a:cubicBezTo>
                  <a:pt x="1299096" y="221954"/>
                  <a:pt x="1312431" y="286554"/>
                  <a:pt x="1312431" y="361823"/>
                </a:cubicBezTo>
                <a:cubicBezTo>
                  <a:pt x="1312431" y="436499"/>
                  <a:pt x="1299096" y="501100"/>
                  <a:pt x="1272426" y="555625"/>
                </a:cubicBezTo>
                <a:cubicBezTo>
                  <a:pt x="1245756" y="609558"/>
                  <a:pt x="1207830" y="651044"/>
                  <a:pt x="1158638" y="680085"/>
                </a:cubicBezTo>
                <a:cubicBezTo>
                  <a:pt x="1109447" y="708533"/>
                  <a:pt x="1051366" y="722757"/>
                  <a:pt x="984394" y="722757"/>
                </a:cubicBezTo>
                <a:close/>
                <a:moveTo>
                  <a:pt x="984394" y="576961"/>
                </a:moveTo>
                <a:cubicBezTo>
                  <a:pt x="1036549" y="576961"/>
                  <a:pt x="1077739" y="558292"/>
                  <a:pt x="1107965" y="520954"/>
                </a:cubicBezTo>
                <a:cubicBezTo>
                  <a:pt x="1138191" y="483023"/>
                  <a:pt x="1153304" y="429980"/>
                  <a:pt x="1153304" y="361823"/>
                </a:cubicBezTo>
                <a:cubicBezTo>
                  <a:pt x="1153304" y="293666"/>
                  <a:pt x="1138191" y="240623"/>
                  <a:pt x="1107965" y="202692"/>
                </a:cubicBezTo>
                <a:cubicBezTo>
                  <a:pt x="1078332" y="164761"/>
                  <a:pt x="1037142" y="145796"/>
                  <a:pt x="984394" y="145796"/>
                </a:cubicBezTo>
                <a:cubicBezTo>
                  <a:pt x="931647" y="145796"/>
                  <a:pt x="890160" y="164761"/>
                  <a:pt x="859934" y="202692"/>
                </a:cubicBezTo>
                <a:cubicBezTo>
                  <a:pt x="829708" y="240623"/>
                  <a:pt x="814595" y="293666"/>
                  <a:pt x="814595" y="361823"/>
                </a:cubicBezTo>
                <a:cubicBezTo>
                  <a:pt x="814595" y="429980"/>
                  <a:pt x="829708" y="483023"/>
                  <a:pt x="859934" y="520954"/>
                </a:cubicBezTo>
                <a:cubicBezTo>
                  <a:pt x="890160" y="558292"/>
                  <a:pt x="931647" y="576961"/>
                  <a:pt x="984394" y="576961"/>
                </a:cubicBezTo>
                <a:close/>
                <a:moveTo>
                  <a:pt x="1565936" y="710311"/>
                </a:moveTo>
                <a:lnTo>
                  <a:pt x="1410361" y="710311"/>
                </a:lnTo>
                <a:lnTo>
                  <a:pt x="1410361" y="12446"/>
                </a:lnTo>
                <a:lnTo>
                  <a:pt x="1553489" y="12446"/>
                </a:lnTo>
                <a:lnTo>
                  <a:pt x="1831746" y="424053"/>
                </a:lnTo>
                <a:lnTo>
                  <a:pt x="1837080" y="424053"/>
                </a:lnTo>
                <a:lnTo>
                  <a:pt x="1837080" y="12446"/>
                </a:lnTo>
                <a:lnTo>
                  <a:pt x="1992655" y="12446"/>
                </a:lnTo>
                <a:lnTo>
                  <a:pt x="1992655" y="710311"/>
                </a:lnTo>
                <a:lnTo>
                  <a:pt x="1857527" y="710311"/>
                </a:lnTo>
                <a:lnTo>
                  <a:pt x="1571269" y="298704"/>
                </a:lnTo>
                <a:lnTo>
                  <a:pt x="1565936" y="298704"/>
                </a:lnTo>
                <a:close/>
                <a:moveTo>
                  <a:pt x="2426576" y="710311"/>
                </a:moveTo>
                <a:lnTo>
                  <a:pt x="2271001" y="710311"/>
                </a:lnTo>
                <a:lnTo>
                  <a:pt x="2271001" y="158242"/>
                </a:lnTo>
                <a:lnTo>
                  <a:pt x="2075421" y="158242"/>
                </a:lnTo>
                <a:lnTo>
                  <a:pt x="2075421" y="12446"/>
                </a:lnTo>
                <a:lnTo>
                  <a:pt x="2621267" y="12446"/>
                </a:lnTo>
                <a:lnTo>
                  <a:pt x="2621267" y="158242"/>
                </a:lnTo>
                <a:lnTo>
                  <a:pt x="2426576" y="158242"/>
                </a:lnTo>
                <a:close/>
                <a:moveTo>
                  <a:pt x="2859494" y="426720"/>
                </a:moveTo>
                <a:lnTo>
                  <a:pt x="2859494" y="568960"/>
                </a:lnTo>
                <a:lnTo>
                  <a:pt x="3183979" y="568960"/>
                </a:lnTo>
                <a:lnTo>
                  <a:pt x="3183979" y="710311"/>
                </a:lnTo>
                <a:lnTo>
                  <a:pt x="2703919" y="710311"/>
                </a:lnTo>
                <a:lnTo>
                  <a:pt x="2703919" y="12446"/>
                </a:lnTo>
                <a:lnTo>
                  <a:pt x="3173311" y="12446"/>
                </a:lnTo>
                <a:lnTo>
                  <a:pt x="3173311" y="153797"/>
                </a:lnTo>
                <a:lnTo>
                  <a:pt x="2859494" y="153797"/>
                </a:lnTo>
                <a:lnTo>
                  <a:pt x="2859494" y="285369"/>
                </a:lnTo>
                <a:lnTo>
                  <a:pt x="3156420" y="285369"/>
                </a:lnTo>
                <a:lnTo>
                  <a:pt x="3156420" y="426720"/>
                </a:lnTo>
                <a:close/>
                <a:moveTo>
                  <a:pt x="3430753" y="710311"/>
                </a:moveTo>
                <a:lnTo>
                  <a:pt x="3275178" y="710311"/>
                </a:lnTo>
                <a:lnTo>
                  <a:pt x="3275178" y="12446"/>
                </a:lnTo>
                <a:lnTo>
                  <a:pt x="3418307" y="12446"/>
                </a:lnTo>
                <a:lnTo>
                  <a:pt x="3696564" y="424053"/>
                </a:lnTo>
                <a:lnTo>
                  <a:pt x="3701898" y="424053"/>
                </a:lnTo>
                <a:lnTo>
                  <a:pt x="3701898" y="12446"/>
                </a:lnTo>
                <a:lnTo>
                  <a:pt x="3857473" y="12446"/>
                </a:lnTo>
                <a:lnTo>
                  <a:pt x="3857473" y="710311"/>
                </a:lnTo>
                <a:lnTo>
                  <a:pt x="3722345" y="710311"/>
                </a:lnTo>
                <a:lnTo>
                  <a:pt x="3436087" y="298704"/>
                </a:lnTo>
                <a:lnTo>
                  <a:pt x="3430753" y="298704"/>
                </a:lnTo>
                <a:close/>
                <a:moveTo>
                  <a:pt x="4291394" y="710311"/>
                </a:moveTo>
                <a:lnTo>
                  <a:pt x="4135818" y="710311"/>
                </a:lnTo>
                <a:lnTo>
                  <a:pt x="4135818" y="158242"/>
                </a:lnTo>
                <a:lnTo>
                  <a:pt x="3940239" y="158242"/>
                </a:lnTo>
                <a:lnTo>
                  <a:pt x="3940239" y="12446"/>
                </a:lnTo>
                <a:lnTo>
                  <a:pt x="4486085" y="12446"/>
                </a:lnTo>
                <a:lnTo>
                  <a:pt x="4486085" y="158242"/>
                </a:lnTo>
                <a:lnTo>
                  <a:pt x="4291394" y="158242"/>
                </a:lnTo>
                <a:close/>
                <a:moveTo>
                  <a:pt x="4783544" y="721868"/>
                </a:moveTo>
                <a:cubicBezTo>
                  <a:pt x="4718355" y="721868"/>
                  <a:pt x="4661459" y="706162"/>
                  <a:pt x="4612856" y="674751"/>
                </a:cubicBezTo>
                <a:cubicBezTo>
                  <a:pt x="4564266" y="643340"/>
                  <a:pt x="4527817" y="601853"/>
                  <a:pt x="4503509" y="550291"/>
                </a:cubicBezTo>
                <a:lnTo>
                  <a:pt x="4638637" y="488061"/>
                </a:lnTo>
                <a:cubicBezTo>
                  <a:pt x="4651083" y="518880"/>
                  <a:pt x="4670057" y="542290"/>
                  <a:pt x="4695533" y="558292"/>
                </a:cubicBezTo>
                <a:cubicBezTo>
                  <a:pt x="4721022" y="573701"/>
                  <a:pt x="4750651" y="581406"/>
                  <a:pt x="4784433" y="581406"/>
                </a:cubicBezTo>
                <a:cubicBezTo>
                  <a:pt x="4819409" y="581406"/>
                  <a:pt x="4847260" y="575479"/>
                  <a:pt x="4867999" y="563626"/>
                </a:cubicBezTo>
                <a:cubicBezTo>
                  <a:pt x="4888751" y="551180"/>
                  <a:pt x="4899114" y="534882"/>
                  <a:pt x="4899114" y="514731"/>
                </a:cubicBezTo>
                <a:cubicBezTo>
                  <a:pt x="4899114" y="500507"/>
                  <a:pt x="4895266" y="488654"/>
                  <a:pt x="4887557" y="479171"/>
                </a:cubicBezTo>
                <a:cubicBezTo>
                  <a:pt x="4879861" y="469688"/>
                  <a:pt x="4866526" y="460798"/>
                  <a:pt x="4847552" y="452501"/>
                </a:cubicBezTo>
                <a:cubicBezTo>
                  <a:pt x="4828591" y="444204"/>
                  <a:pt x="4801032" y="435017"/>
                  <a:pt x="4764875" y="424942"/>
                </a:cubicBezTo>
                <a:cubicBezTo>
                  <a:pt x="4716869" y="411903"/>
                  <a:pt x="4677169" y="398865"/>
                  <a:pt x="4645749" y="385826"/>
                </a:cubicBezTo>
                <a:cubicBezTo>
                  <a:pt x="4614939" y="372787"/>
                  <a:pt x="4587380" y="352340"/>
                  <a:pt x="4563072" y="324485"/>
                </a:cubicBezTo>
                <a:cubicBezTo>
                  <a:pt x="4539374" y="296037"/>
                  <a:pt x="4527512" y="258699"/>
                  <a:pt x="4527512" y="212471"/>
                </a:cubicBezTo>
                <a:cubicBezTo>
                  <a:pt x="4527512" y="171577"/>
                  <a:pt x="4539069" y="135128"/>
                  <a:pt x="4562183" y="103124"/>
                </a:cubicBezTo>
                <a:cubicBezTo>
                  <a:pt x="4585894" y="70527"/>
                  <a:pt x="4617898" y="45339"/>
                  <a:pt x="4658195" y="27559"/>
                </a:cubicBezTo>
                <a:cubicBezTo>
                  <a:pt x="4699089" y="9186"/>
                  <a:pt x="4744136" y="0"/>
                  <a:pt x="4793323" y="0"/>
                </a:cubicBezTo>
                <a:cubicBezTo>
                  <a:pt x="4917783" y="0"/>
                  <a:pt x="5006988" y="54822"/>
                  <a:pt x="5060912" y="164465"/>
                </a:cubicBezTo>
                <a:lnTo>
                  <a:pt x="4927562" y="227584"/>
                </a:lnTo>
                <a:cubicBezTo>
                  <a:pt x="4912157" y="196765"/>
                  <a:pt x="4893196" y="174540"/>
                  <a:pt x="4870666" y="160909"/>
                </a:cubicBezTo>
                <a:cubicBezTo>
                  <a:pt x="4848746" y="147278"/>
                  <a:pt x="4822368" y="140462"/>
                  <a:pt x="4791545" y="140462"/>
                </a:cubicBezTo>
                <a:cubicBezTo>
                  <a:pt x="4762513" y="140462"/>
                  <a:pt x="4737621" y="146981"/>
                  <a:pt x="4716869" y="160020"/>
                </a:cubicBezTo>
                <a:cubicBezTo>
                  <a:pt x="4696727" y="173059"/>
                  <a:pt x="4686643" y="189357"/>
                  <a:pt x="4686643" y="208915"/>
                </a:cubicBezTo>
                <a:cubicBezTo>
                  <a:pt x="4686643" y="222546"/>
                  <a:pt x="4690796" y="234103"/>
                  <a:pt x="4699089" y="243586"/>
                </a:cubicBezTo>
                <a:cubicBezTo>
                  <a:pt x="4707395" y="252476"/>
                  <a:pt x="4721022" y="260773"/>
                  <a:pt x="4739983" y="268478"/>
                </a:cubicBezTo>
                <a:cubicBezTo>
                  <a:pt x="4758957" y="276183"/>
                  <a:pt x="4786516" y="284776"/>
                  <a:pt x="4822660" y="294259"/>
                </a:cubicBezTo>
                <a:cubicBezTo>
                  <a:pt x="4869485" y="306705"/>
                  <a:pt x="4908601" y="319447"/>
                  <a:pt x="4940008" y="332486"/>
                </a:cubicBezTo>
                <a:cubicBezTo>
                  <a:pt x="4971428" y="345525"/>
                  <a:pt x="4998987" y="366268"/>
                  <a:pt x="5022685" y="394716"/>
                </a:cubicBezTo>
                <a:cubicBezTo>
                  <a:pt x="5046396" y="423164"/>
                  <a:pt x="5058245" y="460502"/>
                  <a:pt x="5058245" y="506730"/>
                </a:cubicBezTo>
                <a:cubicBezTo>
                  <a:pt x="5058245" y="549402"/>
                  <a:pt x="5046396" y="587036"/>
                  <a:pt x="5022685" y="619633"/>
                </a:cubicBezTo>
                <a:cubicBezTo>
                  <a:pt x="4999571" y="652230"/>
                  <a:pt x="4967275" y="677418"/>
                  <a:pt x="4925784" y="695198"/>
                </a:cubicBezTo>
                <a:cubicBezTo>
                  <a:pt x="4884306" y="712978"/>
                  <a:pt x="4836884" y="721868"/>
                  <a:pt x="4783544" y="721868"/>
                </a:cubicBezTo>
                <a:close/>
              </a:path>
            </a:pathLst>
          </a:custGeom>
          <a:solidFill>
            <a:schemeClr val="accent1">
              <a:alpha val="8000"/>
            </a:schemeClr>
          </a:solidFill>
          <a:ln w="12700" cap="flat">
            <a:noFill/>
            <a:prstDash val="solid"/>
          </a:ln>
        </p:spPr>
        <p:txBody>
          <a:bodyPr rtlCol="false" anchor="ctr"/>
          <a:lstStyle>
            <a:defPPr>
              <a:defRPr lang="zh-CN"/>
            </a:defPPr>
            <a:lvl1pPr marL="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false"/>
          </a:p>
        </p:txBody>
      </p:sp>
      <p:sp>
        <p:nvSpPr>
          <p:cNvPr id="26" name="文本占位符 25">
            <a:extLst>
              <a:ext uri="{FF2B5EF4-FFF2-40B4-BE49-F238E27FC236}">
                <a16:creationId id="{9C7EEEE4-0546-58BD-936B-AB7259AAF125}"/>
              </a:ext>
            </a:extLst>
          </p:cNvPr>
          <p:cNvSpPr>
            <a:spLocks noGrp="true"/>
          </p:cNvSpPr>
          <p:nvPr>
            <p:ph type="body" sz="quarter" idx="10" hasCustomPrompt="true"/>
          </p:nvPr>
        </p:nvSpPr>
        <p:spPr>
          <a:xfrm>
            <a:off x="1131908" y="1455814"/>
            <a:ext cx="2243137" cy="108108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lang="zh-CN" altLang="en-US" sz="6500" b="true" kern="1200" dirty="fals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zh-CN" altLang="en-US" dirty="false"/>
              <a:t>目录</a:t>
            </a:r>
          </a:p>
        </p:txBody>
      </p:sp>
      <p:sp>
        <p:nvSpPr>
          <p:cNvPr id="28" name="文本占位符 27">
            <a:extLst>
              <a:ext uri="{FF2B5EF4-FFF2-40B4-BE49-F238E27FC236}">
                <a16:creationId id="{5408A1DF-5CA0-69C3-4C05-92B52D80B6E9}"/>
              </a:ext>
            </a:extLst>
          </p:cNvPr>
          <p:cNvSpPr>
            <a:spLocks noGrp="true"/>
          </p:cNvSpPr>
          <p:nvPr>
            <p:ph type="body" sz="quarter" idx="11" hasCustomPrompt="true"/>
          </p:nvPr>
        </p:nvSpPr>
        <p:spPr>
          <a:xfrm>
            <a:off x="1193800" y="3977005"/>
            <a:ext cx="749300" cy="508000"/>
          </a:xfrm>
        </p:spPr>
        <p:txBody>
          <a:bodyPr/>
          <a:lstStyle>
            <a:lvl1pPr marL="0" indent="0" algn="ctr">
              <a:buNone/>
              <a:defRPr lang="zh-CN" altLang="en-US" sz="2400" b="true" kern="1200" dirty="false">
                <a:solidFill>
                  <a:schemeClr val="accent1">
                    <a:lumMod val="20000"/>
                    <a:lumOff val="80000"/>
                  </a:schemeClr>
                </a:solidFill>
                <a:latin typeface="+mn-ea"/>
                <a:ea typeface="+mn-ea"/>
                <a:cs typeface="+mj-lt"/>
              </a:defRPr>
            </a:lvl1pPr>
          </a:lstStyle>
          <a:p>
            <a:pPr lvl="0"/>
            <a:r>
              <a:rPr lang="zh-CN" altLang="en-US" dirty="false"/>
              <a:t>编号</a:t>
            </a:r>
            <a:r>
              <a:rPr lang="en-US" altLang="zh-CN" dirty="false"/>
              <a:t>1</a:t>
            </a:r>
            <a:endParaRPr lang="zh-CN" altLang="en-US" dirty="false"/>
          </a:p>
        </p:txBody>
      </p:sp>
      <p:sp>
        <p:nvSpPr>
          <p:cNvPr id="43" name="文本占位符 27">
            <a:extLst>
              <a:ext uri="{FF2B5EF4-FFF2-40B4-BE49-F238E27FC236}">
                <a16:creationId id="{D08D9BBE-6884-2C80-E50B-1D6888ABF6AA}"/>
              </a:ext>
            </a:extLst>
          </p:cNvPr>
          <p:cNvSpPr>
            <a:spLocks noGrp="true"/>
          </p:cNvSpPr>
          <p:nvPr>
            <p:ph type="body" sz="quarter" idx="12" hasCustomPrompt="true"/>
          </p:nvPr>
        </p:nvSpPr>
        <p:spPr>
          <a:xfrm>
            <a:off x="6502400" y="3979926"/>
            <a:ext cx="749300" cy="508000"/>
          </a:xfrm>
        </p:spPr>
        <p:txBody>
          <a:bodyPr/>
          <a:lstStyle>
            <a:lvl1pPr marL="0" indent="0" algn="ctr">
              <a:buNone/>
              <a:defRPr lang="zh-CN" altLang="en-US" sz="2400" b="true" kern="1200" dirty="false">
                <a:solidFill>
                  <a:schemeClr val="accent1">
                    <a:lumMod val="20000"/>
                    <a:lumOff val="80000"/>
                  </a:schemeClr>
                </a:solidFill>
                <a:latin typeface="+mn-ea"/>
                <a:ea typeface="+mn-ea"/>
                <a:cs typeface="+mj-lt"/>
              </a:defRPr>
            </a:lvl1pPr>
          </a:lstStyle>
          <a:p>
            <a:pPr lvl="0"/>
            <a:r>
              <a:rPr lang="zh-CN" altLang="en-US" dirty="false"/>
              <a:t>编号</a:t>
            </a:r>
            <a:r>
              <a:rPr lang="en-US" altLang="zh-CN" dirty="false"/>
              <a:t>2</a:t>
            </a:r>
            <a:endParaRPr lang="zh-CN" altLang="en-US" dirty="false"/>
          </a:p>
        </p:txBody>
      </p:sp>
      <p:sp>
        <p:nvSpPr>
          <p:cNvPr id="44" name="文本占位符 27">
            <a:extLst>
              <a:ext uri="{FF2B5EF4-FFF2-40B4-BE49-F238E27FC236}">
                <a16:creationId id="{F1478F7C-166E-6C23-1BAB-86E7348F48F3}"/>
              </a:ext>
            </a:extLst>
          </p:cNvPr>
          <p:cNvSpPr>
            <a:spLocks noGrp="true"/>
          </p:cNvSpPr>
          <p:nvPr>
            <p:ph type="body" sz="quarter" idx="13" hasCustomPrompt="true"/>
          </p:nvPr>
        </p:nvSpPr>
        <p:spPr>
          <a:xfrm>
            <a:off x="1195070" y="4978400"/>
            <a:ext cx="749300" cy="508000"/>
          </a:xfrm>
        </p:spPr>
        <p:txBody>
          <a:bodyPr/>
          <a:lstStyle>
            <a:lvl1pPr marL="0" indent="0" algn="ctr">
              <a:buNone/>
              <a:defRPr lang="zh-CN" altLang="en-US" sz="2400" b="true" kern="1200" dirty="false">
                <a:solidFill>
                  <a:schemeClr val="accent1">
                    <a:lumMod val="20000"/>
                    <a:lumOff val="80000"/>
                  </a:schemeClr>
                </a:solidFill>
                <a:latin typeface="+mn-ea"/>
                <a:ea typeface="+mn-ea"/>
                <a:cs typeface="+mj-lt"/>
              </a:defRPr>
            </a:lvl1pPr>
          </a:lstStyle>
          <a:p>
            <a:pPr lvl="0"/>
            <a:r>
              <a:rPr lang="zh-CN" altLang="en-US" dirty="false"/>
              <a:t>编号</a:t>
            </a:r>
            <a:r>
              <a:rPr lang="en-US" altLang="zh-CN" dirty="false"/>
              <a:t>3</a:t>
            </a:r>
            <a:endParaRPr lang="zh-CN" altLang="en-US" dirty="false"/>
          </a:p>
        </p:txBody>
      </p:sp>
      <p:sp>
        <p:nvSpPr>
          <p:cNvPr id="45" name="文本占位符 27">
            <a:extLst>
              <a:ext uri="{FF2B5EF4-FFF2-40B4-BE49-F238E27FC236}">
                <a16:creationId id="{A9EE3835-0956-EEBC-F28F-5E463B4CEFC3}"/>
              </a:ext>
            </a:extLst>
          </p:cNvPr>
          <p:cNvSpPr>
            <a:spLocks noGrp="true"/>
          </p:cNvSpPr>
          <p:nvPr>
            <p:ph type="body" sz="quarter" idx="14" hasCustomPrompt="true"/>
          </p:nvPr>
        </p:nvSpPr>
        <p:spPr>
          <a:xfrm>
            <a:off x="1195070" y="5973464"/>
            <a:ext cx="749300" cy="508000"/>
          </a:xfrm>
        </p:spPr>
        <p:txBody>
          <a:bodyPr/>
          <a:lstStyle>
            <a:lvl1pPr marL="0" indent="0" algn="ctr">
              <a:buNone/>
              <a:defRPr lang="zh-CN" altLang="en-US" sz="2400" b="true" kern="1200" dirty="false">
                <a:solidFill>
                  <a:schemeClr val="accent1">
                    <a:lumMod val="20000"/>
                    <a:lumOff val="80000"/>
                  </a:schemeClr>
                </a:solidFill>
                <a:latin typeface="+mn-ea"/>
                <a:ea typeface="+mn-ea"/>
                <a:cs typeface="+mj-lt"/>
              </a:defRPr>
            </a:lvl1pPr>
          </a:lstStyle>
          <a:p>
            <a:pPr lvl="0"/>
            <a:r>
              <a:rPr lang="zh-CN" altLang="en-US" dirty="false"/>
              <a:t>编号</a:t>
            </a:r>
            <a:r>
              <a:rPr lang="en-US" altLang="zh-CN" dirty="false"/>
              <a:t>5</a:t>
            </a:r>
            <a:endParaRPr lang="zh-CN" altLang="en-US" dirty="false"/>
          </a:p>
        </p:txBody>
      </p:sp>
      <p:sp>
        <p:nvSpPr>
          <p:cNvPr id="46" name="文本占位符 27">
            <a:extLst>
              <a:ext uri="{FF2B5EF4-FFF2-40B4-BE49-F238E27FC236}">
                <a16:creationId id="{964E7A8C-7A12-93A8-873E-3341AD9225CA}"/>
              </a:ext>
            </a:extLst>
          </p:cNvPr>
          <p:cNvSpPr>
            <a:spLocks noGrp="true"/>
          </p:cNvSpPr>
          <p:nvPr>
            <p:ph type="body" sz="quarter" idx="15" hasCustomPrompt="true"/>
          </p:nvPr>
        </p:nvSpPr>
        <p:spPr>
          <a:xfrm>
            <a:off x="6502400" y="4981321"/>
            <a:ext cx="749300" cy="508000"/>
          </a:xfrm>
        </p:spPr>
        <p:txBody>
          <a:bodyPr/>
          <a:lstStyle>
            <a:lvl1pPr marL="0" indent="0" algn="ctr">
              <a:buNone/>
              <a:defRPr lang="zh-CN" altLang="en-US" sz="2400" b="true" kern="1200" dirty="false">
                <a:solidFill>
                  <a:schemeClr val="accent1">
                    <a:lumMod val="20000"/>
                    <a:lumOff val="80000"/>
                  </a:schemeClr>
                </a:solidFill>
                <a:latin typeface="+mn-ea"/>
                <a:ea typeface="+mn-ea"/>
                <a:cs typeface="+mj-lt"/>
              </a:defRPr>
            </a:lvl1pPr>
          </a:lstStyle>
          <a:p>
            <a:pPr lvl="0"/>
            <a:r>
              <a:rPr lang="zh-CN" altLang="en-US" dirty="false"/>
              <a:t>编号</a:t>
            </a:r>
            <a:r>
              <a:rPr lang="en-US" altLang="zh-CN" dirty="false"/>
              <a:t>4</a:t>
            </a:r>
            <a:endParaRPr lang="zh-CN" altLang="en-US" dirty="false"/>
          </a:p>
        </p:txBody>
      </p:sp>
      <p:sp>
        <p:nvSpPr>
          <p:cNvPr id="47" name="文本占位符 27">
            <a:extLst>
              <a:ext uri="{FF2B5EF4-FFF2-40B4-BE49-F238E27FC236}">
                <a16:creationId id="{05697B50-4310-83F6-3BDC-1C9C59E51B8F}"/>
              </a:ext>
            </a:extLst>
          </p:cNvPr>
          <p:cNvSpPr>
            <a:spLocks noGrp="true"/>
          </p:cNvSpPr>
          <p:nvPr>
            <p:ph type="body" sz="quarter" idx="16" hasCustomPrompt="true"/>
          </p:nvPr>
        </p:nvSpPr>
        <p:spPr>
          <a:xfrm>
            <a:off x="6502400" y="5942330"/>
            <a:ext cx="749300" cy="508000"/>
          </a:xfrm>
        </p:spPr>
        <p:txBody>
          <a:bodyPr/>
          <a:lstStyle>
            <a:lvl1pPr marL="0" indent="0" algn="ctr">
              <a:buNone/>
              <a:defRPr lang="zh-CN" altLang="en-US" sz="2400" b="true" kern="1200" dirty="false">
                <a:solidFill>
                  <a:schemeClr val="accent1">
                    <a:lumMod val="20000"/>
                    <a:lumOff val="80000"/>
                  </a:schemeClr>
                </a:solidFill>
                <a:latin typeface="+mn-ea"/>
                <a:ea typeface="+mn-ea"/>
                <a:cs typeface="+mj-lt"/>
              </a:defRPr>
            </a:lvl1pPr>
          </a:lstStyle>
          <a:p>
            <a:pPr lvl="0"/>
            <a:r>
              <a:rPr lang="zh-CN" altLang="en-US" dirty="false"/>
              <a:t>编号</a:t>
            </a:r>
            <a:r>
              <a:rPr lang="en-US" altLang="zh-CN" dirty="false"/>
              <a:t>6</a:t>
            </a:r>
            <a:endParaRPr lang="zh-CN" altLang="en-US" dirty="false"/>
          </a:p>
        </p:txBody>
      </p:sp>
      <p:sp>
        <p:nvSpPr>
          <p:cNvPr id="49" name="文本占位符 48">
            <a:extLst>
              <a:ext uri="{FF2B5EF4-FFF2-40B4-BE49-F238E27FC236}">
                <a16:creationId id="{CFEC1DFF-680E-B941-9C3C-36583FC673A7}"/>
              </a:ext>
            </a:extLst>
          </p:cNvPr>
          <p:cNvSpPr>
            <a:spLocks noGrp="true"/>
          </p:cNvSpPr>
          <p:nvPr>
            <p:ph type="body" sz="quarter" idx="17" hasCustomPrompt="true"/>
          </p:nvPr>
        </p:nvSpPr>
        <p:spPr>
          <a:xfrm>
            <a:off x="2146300" y="3767138"/>
            <a:ext cx="3848100" cy="92710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lang="zh-CN" altLang="en-US" sz="2400" kern="1200" spc="300" dirty="false">
                <a:solidFill>
                  <a:schemeClr val="accent1">
                    <a:lumMod val="20000"/>
                    <a:lumOff val="80000"/>
                  </a:schemeClr>
                </a:soli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false"/>
              <a:t>标题</a:t>
            </a:r>
            <a:r>
              <a:rPr lang="en-US" altLang="zh-CN" dirty="false"/>
              <a:t>1</a:t>
            </a:r>
            <a:endParaRPr lang="zh-CN" altLang="en-US" dirty="false"/>
          </a:p>
        </p:txBody>
      </p:sp>
      <p:sp>
        <p:nvSpPr>
          <p:cNvPr id="50" name="文本占位符 48">
            <a:extLst>
              <a:ext uri="{FF2B5EF4-FFF2-40B4-BE49-F238E27FC236}">
                <a16:creationId id="{D421C167-942A-38C8-B184-2515CBDF21B2}"/>
              </a:ext>
            </a:extLst>
          </p:cNvPr>
          <p:cNvSpPr>
            <a:spLocks noGrp="true"/>
          </p:cNvSpPr>
          <p:nvPr>
            <p:ph type="body" sz="quarter" idx="18" hasCustomPrompt="true"/>
          </p:nvPr>
        </p:nvSpPr>
        <p:spPr>
          <a:xfrm>
            <a:off x="7454900" y="3767138"/>
            <a:ext cx="3848100" cy="92710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lang="zh-CN" altLang="en-US" sz="2400" kern="1200" spc="300" dirty="false" smtClean="false">
                <a:solidFill>
                  <a:schemeClr val="accent1">
                    <a:lumMod val="20000"/>
                    <a:lumOff val="80000"/>
                  </a:schemeClr>
                </a:soli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false"/>
              <a:t>标题</a:t>
            </a:r>
            <a:r>
              <a:rPr lang="en-US" altLang="zh-CN" dirty="false"/>
              <a:t>2</a:t>
            </a:r>
            <a:endParaRPr lang="zh-CN" altLang="en-US" dirty="false"/>
          </a:p>
        </p:txBody>
      </p:sp>
      <p:sp>
        <p:nvSpPr>
          <p:cNvPr id="51" name="文本占位符 48">
            <a:extLst>
              <a:ext uri="{FF2B5EF4-FFF2-40B4-BE49-F238E27FC236}">
                <a16:creationId id="{AF24954B-9C9F-CF9D-81F8-BB3309329E31}"/>
              </a:ext>
            </a:extLst>
          </p:cNvPr>
          <p:cNvSpPr>
            <a:spLocks noGrp="true"/>
          </p:cNvSpPr>
          <p:nvPr>
            <p:ph type="body" sz="quarter" idx="19" hasCustomPrompt="true"/>
          </p:nvPr>
        </p:nvSpPr>
        <p:spPr>
          <a:xfrm>
            <a:off x="2146300" y="4768850"/>
            <a:ext cx="3848100" cy="92710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lang="zh-CN" altLang="en-US" sz="2400" kern="1200" spc="300" dirty="false">
                <a:solidFill>
                  <a:schemeClr val="accent1">
                    <a:lumMod val="20000"/>
                    <a:lumOff val="80000"/>
                  </a:schemeClr>
                </a:soli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false"/>
              <a:t>标题</a:t>
            </a:r>
            <a:r>
              <a:rPr lang="en-US" altLang="zh-CN" dirty="false"/>
              <a:t>3</a:t>
            </a:r>
            <a:endParaRPr lang="zh-CN" altLang="en-US" dirty="false"/>
          </a:p>
        </p:txBody>
      </p:sp>
      <p:sp>
        <p:nvSpPr>
          <p:cNvPr id="52" name="文本占位符 48">
            <a:extLst>
              <a:ext uri="{FF2B5EF4-FFF2-40B4-BE49-F238E27FC236}">
                <a16:creationId id="{BAA23B9C-2305-1B1F-0A95-763A8AD3A226}"/>
              </a:ext>
            </a:extLst>
          </p:cNvPr>
          <p:cNvSpPr>
            <a:spLocks noGrp="true"/>
          </p:cNvSpPr>
          <p:nvPr>
            <p:ph type="body" sz="quarter" idx="20" hasCustomPrompt="true"/>
          </p:nvPr>
        </p:nvSpPr>
        <p:spPr>
          <a:xfrm>
            <a:off x="2146300" y="5763914"/>
            <a:ext cx="3848100" cy="92710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lang="zh-CN" altLang="en-US" sz="2400" kern="1200" spc="300" dirty="false">
                <a:solidFill>
                  <a:schemeClr val="accent1">
                    <a:lumMod val="20000"/>
                    <a:lumOff val="80000"/>
                  </a:schemeClr>
                </a:soli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false"/>
              <a:t>标题</a:t>
            </a:r>
            <a:r>
              <a:rPr lang="en-US" altLang="zh-CN" dirty="false"/>
              <a:t>5</a:t>
            </a:r>
            <a:endParaRPr lang="zh-CN" altLang="en-US" dirty="false"/>
          </a:p>
        </p:txBody>
      </p:sp>
      <p:sp>
        <p:nvSpPr>
          <p:cNvPr id="53" name="文本占位符 48">
            <a:extLst>
              <a:ext uri="{FF2B5EF4-FFF2-40B4-BE49-F238E27FC236}">
                <a16:creationId id="{BCA4D57D-667C-BA81-D693-97EB950E99A8}"/>
              </a:ext>
            </a:extLst>
          </p:cNvPr>
          <p:cNvSpPr>
            <a:spLocks noGrp="true"/>
          </p:cNvSpPr>
          <p:nvPr>
            <p:ph type="body" sz="quarter" idx="21" hasCustomPrompt="true"/>
          </p:nvPr>
        </p:nvSpPr>
        <p:spPr>
          <a:xfrm>
            <a:off x="7454900" y="4772152"/>
            <a:ext cx="3848100" cy="92710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lang="zh-CN" altLang="en-US" sz="2400" kern="1200" spc="300" dirty="false">
                <a:solidFill>
                  <a:schemeClr val="accent1">
                    <a:lumMod val="20000"/>
                    <a:lumOff val="80000"/>
                  </a:schemeClr>
                </a:soli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false"/>
              <a:t>标题</a:t>
            </a:r>
            <a:r>
              <a:rPr lang="en-US" altLang="zh-CN" dirty="false"/>
              <a:t>4</a:t>
            </a:r>
            <a:endParaRPr lang="zh-CN" altLang="en-US" dirty="false"/>
          </a:p>
        </p:txBody>
      </p:sp>
      <p:sp>
        <p:nvSpPr>
          <p:cNvPr id="54" name="文本占位符 48">
            <a:extLst>
              <a:ext uri="{FF2B5EF4-FFF2-40B4-BE49-F238E27FC236}">
                <a16:creationId id="{0CDDE58D-D7BE-7E9C-1024-828C16E3C674}"/>
              </a:ext>
            </a:extLst>
          </p:cNvPr>
          <p:cNvSpPr>
            <a:spLocks noGrp="true"/>
          </p:cNvSpPr>
          <p:nvPr>
            <p:ph type="body" sz="quarter" idx="22" hasCustomPrompt="true"/>
          </p:nvPr>
        </p:nvSpPr>
        <p:spPr>
          <a:xfrm>
            <a:off x="7454900" y="5763914"/>
            <a:ext cx="3848100" cy="92710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lang="zh-CN" altLang="en-US" sz="2400" kern="1200" spc="300" dirty="false">
                <a:solidFill>
                  <a:schemeClr val="accent1">
                    <a:lumMod val="20000"/>
                    <a:lumOff val="80000"/>
                  </a:schemeClr>
                </a:soli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false"/>
              <a:t>标题</a:t>
            </a:r>
            <a:r>
              <a:rPr lang="en-US" altLang="zh-CN" dirty="false"/>
              <a:t>6</a:t>
            </a:r>
            <a:endParaRPr lang="zh-CN" altLang="en-US" dirty="false"/>
          </a:p>
        </p:txBody>
      </p:sp>
    </p:spTree>
    <p:extLst>
      <p:ext uri="{BB962C8B-B14F-4D97-AF65-F5344CB8AC3E}">
        <p14:creationId val="1971854607"/>
      </p:ext>
    </p:extLst>
  </p:cSld>
  <p:clrMapOvr>
    <a:masterClrMapping/>
  </p:clrMapOvr>
</p:sldLayout>
</file>

<file path=ppt/slideLayouts/slideLayout7.xml><?xml version="1.0" encoding="utf-8"?>
<p:sldLayout xmlns:w="http://schemas.openxmlformats.org/wordprocessingml/2006/main" xmlns:a14="http://schemas.microsoft.com/office/drawing/2010/main" xmlns:p16="http://schemas.microsoft.com/office/powerpoint/2015/main" xmlns:wpc="http://schemas.microsoft.com/office/word/2010/wordprocessingCanvas" xmlns:wps="http://schemas.microsoft.com/office/word/2010/wordprocessingShape" xmlns:pvml="urn:schemas-microsoft-com:office:powerpoint" xmlns:psez="http://schemas.microsoft.com/office/powerpoint/2016/sectionzoom" xmlns:w10="urn:schemas-microsoft-com:office:word" xmlns:pic="http://schemas.openxmlformats.org/drawingml/2006/picture" xmlns:pic14="http://schemas.microsoft.com/office/drawing/2010/picture" xmlns:xvml="urn:schemas-microsoft-com:office:excel" xmlns:p159="http://schemas.microsoft.com/office/powerpoint/2015/09/main" xmlns:p184="http://schemas.microsoft.com/office/powerpoint/2018/4/main" xmlns:wp="http://schemas.openxmlformats.org/drawingml/2006/wordprocessingDrawing" xmlns:w16se="http://schemas.microsoft.com/office/word/2015/wordml/symex" xmlns:c="http://schemas.openxmlformats.org/drawingml/2006/chart" xmlns:a3d="http://schemas.microsoft.com/office/drawing/2017/model3d" xmlns:psuz="http://schemas.microsoft.com/office/powerpoint/2016/summaryzoom" xmlns:p173="http://schemas.microsoft.com/office/powerpoint/2017/3/main" xmlns:wp14="http://schemas.microsoft.com/office/word/2010/wordprocessingDrawing" xmlns:a16="http://schemas.microsoft.com/office/drawing/2014/main" xmlns:p14="http://schemas.microsoft.com/office/powerpoint/2010/main" xmlns:p="http://schemas.openxmlformats.org/presentationml/2006/main" xmlns:p202="http://schemas.microsoft.com/office/powerpoint/2020/02/main" xmlns:pslz="http://schemas.microsoft.com/office/powerpoint/2016/slidezoom" xmlns:w14="http://schemas.microsoft.com/office/word/2010/wordml" xmlns:w15="http://schemas.microsoft.com/office/word/2012/wordml" xmlns:v="urn:schemas-microsoft-com:vml" xmlns:a15="http://schemas.microsoft.com/office/drawing/2012/main" xmlns:r="http://schemas.openxmlformats.org/officeDocument/2006/relationships" xmlns:a="http://schemas.openxmlformats.org/drawingml/2006/main" xmlns:m="http://schemas.openxmlformats.org/officeDocument/2006/math" xmlns:o="urn:schemas-microsoft-com:office:office" xmlns:mc="http://schemas.openxmlformats.org/markup-compatibility/2006" xmlns:dgm="http://schemas.openxmlformats.org/drawingml/2006/diagram" xmlns:wpg="http://schemas.microsoft.com/office/word/2010/wordprocessingGroup" xmlns:we="http://schemas.microsoft.com/office/webextensions/webextension/2010/11" xmlns:p15="http://schemas.microsoft.com/office/powerpoint/2012/main" xmlns:cx="http://schemas.microsoft.com/office/drawing/2014/chartex" xmlns:p166="http://schemas.microsoft.com/office/powerpoint/2016/6/main" mc:Ignorable="a14 p16 wpc wps psez pic14 p159 p184 w16se a3d psuz p173 wp14 a16 p14 p202 pslz w14 w15 a15 wpg we p15 cx p166" preserve="true" userDrawn="true" showMasterSp="false">
  <p:cSld name="目录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true"/>
          </p:cNvPicPr>
          <p:nvPr userDrawn="true">
            <p:custDataLst>
              <p:tags r:id="rId1"/>
            </p:custDataLst>
          </p:nvPr>
        </p:nvPicPr>
        <p:blipFill>
          <a:blip r:embed="rId2" r:link="rId3"/>
          <a:stretch>
            <a:fillRect/>
          </a:stretch>
        </p:blipFill>
        <p:spPr>
          <a:xfrm>
            <a:off x="0" y="0"/>
            <a:ext cx="12192635" cy="6858000"/>
          </a:xfrm>
          <a:prstGeom prst="rect"/>
        </p:spPr>
      </p:pic>
      <p:sp>
        <p:nvSpPr>
          <p:cNvPr id="16" name="图片 15" descr="C:/Users/ADMIN/AppData/Local/Temp/fig2wpp/@svg_02-2785&amp;1483.svg"/>
          <p:cNvSpPr/>
          <p:nvPr userDrawn="true">
            <p:custDataLst>
              <p:tags r:id="rId4"/>
            </p:custDataLst>
          </p:nvPr>
        </p:nvSpPr>
        <p:spPr>
          <a:xfrm>
            <a:off x="3248045" y="1482580"/>
            <a:ext cx="5060911" cy="722756"/>
          </a:xfrm>
          <a:custGeom>
            <a:gdLst>
              <a:gd name="connsiteX0" fmla="*/ 604520 w 5060911"/>
              <a:gd name="connsiteY0" fmla="*/ 550291 h 722756"/>
              <a:gd name="connsiteX1" fmla="*/ 494284 w 5060911"/>
              <a:gd name="connsiteY1" fmla="*/ 678307 h 722756"/>
              <a:gd name="connsiteX2" fmla="*/ 332486 w 5060911"/>
              <a:gd name="connsiteY2" fmla="*/ 722757 h 722756"/>
              <a:gd name="connsiteX3" fmla="*/ 160020 w 5060911"/>
              <a:gd name="connsiteY3" fmla="*/ 677418 h 722756"/>
              <a:gd name="connsiteX4" fmla="*/ 41783 w 5060911"/>
              <a:gd name="connsiteY4" fmla="*/ 549402 h 722756"/>
              <a:gd name="connsiteX5" fmla="*/ 0 w 5060911"/>
              <a:gd name="connsiteY5" fmla="*/ 358267 h 722756"/>
              <a:gd name="connsiteX6" fmla="*/ 42672 w 5060911"/>
              <a:gd name="connsiteY6" fmla="*/ 170688 h 722756"/>
              <a:gd name="connsiteX7" fmla="*/ 162687 w 5060911"/>
              <a:gd name="connsiteY7" fmla="*/ 44450 h 722756"/>
              <a:gd name="connsiteX8" fmla="*/ 340487 w 5060911"/>
              <a:gd name="connsiteY8" fmla="*/ 0 h 722756"/>
              <a:gd name="connsiteX9" fmla="*/ 498729 w 5060911"/>
              <a:gd name="connsiteY9" fmla="*/ 46228 h 722756"/>
              <a:gd name="connsiteX10" fmla="*/ 602742 w 5060911"/>
              <a:gd name="connsiteY10" fmla="*/ 172466 h 722756"/>
              <a:gd name="connsiteX11" fmla="*/ 464947 w 5060911"/>
              <a:gd name="connsiteY11" fmla="*/ 233807 h 722756"/>
              <a:gd name="connsiteX12" fmla="*/ 410718 w 5060911"/>
              <a:gd name="connsiteY12" fmla="*/ 168021 h 722756"/>
              <a:gd name="connsiteX13" fmla="*/ 331597 w 5060911"/>
              <a:gd name="connsiteY13" fmla="*/ 145796 h 722756"/>
              <a:gd name="connsiteX14" fmla="*/ 241808 w 5060911"/>
              <a:gd name="connsiteY14" fmla="*/ 172466 h 722756"/>
              <a:gd name="connsiteX15" fmla="*/ 181356 w 5060911"/>
              <a:gd name="connsiteY15" fmla="*/ 246253 h 722756"/>
              <a:gd name="connsiteX16" fmla="*/ 160020 w 5060911"/>
              <a:gd name="connsiteY16" fmla="*/ 358267 h 722756"/>
              <a:gd name="connsiteX17" fmla="*/ 181356 w 5060911"/>
              <a:gd name="connsiteY17" fmla="*/ 473837 h 722756"/>
              <a:gd name="connsiteX18" fmla="*/ 241808 w 5060911"/>
              <a:gd name="connsiteY18" fmla="*/ 550291 h 722756"/>
              <a:gd name="connsiteX19" fmla="*/ 331597 w 5060911"/>
              <a:gd name="connsiteY19" fmla="*/ 576961 h 722756"/>
              <a:gd name="connsiteX20" fmla="*/ 408051 w 5060911"/>
              <a:gd name="connsiteY20" fmla="*/ 554736 h 722756"/>
              <a:gd name="connsiteX21" fmla="*/ 466725 w 5060911"/>
              <a:gd name="connsiteY21" fmla="*/ 488950 h 722756"/>
              <a:gd name="connsiteX22" fmla="*/ 984394 w 5060911"/>
              <a:gd name="connsiteY22" fmla="*/ 722757 h 722756"/>
              <a:gd name="connsiteX23" fmla="*/ 809261 w 5060911"/>
              <a:gd name="connsiteY23" fmla="*/ 680085 h 722756"/>
              <a:gd name="connsiteX24" fmla="*/ 695469 w 5060911"/>
              <a:gd name="connsiteY24" fmla="*/ 555625 h 722756"/>
              <a:gd name="connsiteX25" fmla="*/ 655464 w 5060911"/>
              <a:gd name="connsiteY25" fmla="*/ 361823 h 722756"/>
              <a:gd name="connsiteX26" fmla="*/ 695469 w 5060911"/>
              <a:gd name="connsiteY26" fmla="*/ 168021 h 722756"/>
              <a:gd name="connsiteX27" fmla="*/ 809261 w 5060911"/>
              <a:gd name="connsiteY27" fmla="*/ 43561 h 722756"/>
              <a:gd name="connsiteX28" fmla="*/ 984394 w 5060911"/>
              <a:gd name="connsiteY28" fmla="*/ 0 h 722756"/>
              <a:gd name="connsiteX29" fmla="*/ 1158638 w 5060911"/>
              <a:gd name="connsiteY29" fmla="*/ 43561 h 722756"/>
              <a:gd name="connsiteX30" fmla="*/ 1272426 w 5060911"/>
              <a:gd name="connsiteY30" fmla="*/ 168021 h 722756"/>
              <a:gd name="connsiteX31" fmla="*/ 1312431 w 5060911"/>
              <a:gd name="connsiteY31" fmla="*/ 361823 h 722756"/>
              <a:gd name="connsiteX32" fmla="*/ 1272426 w 5060911"/>
              <a:gd name="connsiteY32" fmla="*/ 555625 h 722756"/>
              <a:gd name="connsiteX33" fmla="*/ 1158638 w 5060911"/>
              <a:gd name="connsiteY33" fmla="*/ 680085 h 722756"/>
              <a:gd name="connsiteX34" fmla="*/ 984394 w 5060911"/>
              <a:gd name="connsiteY34" fmla="*/ 722757 h 722756"/>
              <a:gd name="connsiteX35" fmla="*/ 984394 w 5060911"/>
              <a:gd name="connsiteY35" fmla="*/ 576961 h 722756"/>
              <a:gd name="connsiteX36" fmla="*/ 1107965 w 5060911"/>
              <a:gd name="connsiteY36" fmla="*/ 520954 h 722756"/>
              <a:gd name="connsiteX37" fmla="*/ 1153304 w 5060911"/>
              <a:gd name="connsiteY37" fmla="*/ 361823 h 722756"/>
              <a:gd name="connsiteX38" fmla="*/ 1107965 w 5060911"/>
              <a:gd name="connsiteY38" fmla="*/ 202692 h 722756"/>
              <a:gd name="connsiteX39" fmla="*/ 984394 w 5060911"/>
              <a:gd name="connsiteY39" fmla="*/ 145796 h 722756"/>
              <a:gd name="connsiteX40" fmla="*/ 859934 w 5060911"/>
              <a:gd name="connsiteY40" fmla="*/ 202692 h 722756"/>
              <a:gd name="connsiteX41" fmla="*/ 814595 w 5060911"/>
              <a:gd name="connsiteY41" fmla="*/ 361823 h 722756"/>
              <a:gd name="connsiteX42" fmla="*/ 859934 w 5060911"/>
              <a:gd name="connsiteY42" fmla="*/ 520954 h 722756"/>
              <a:gd name="connsiteX43" fmla="*/ 984394 w 5060911"/>
              <a:gd name="connsiteY43" fmla="*/ 576961 h 722756"/>
              <a:gd name="connsiteX44" fmla="*/ 1565936 w 5060911"/>
              <a:gd name="connsiteY44" fmla="*/ 710311 h 722756"/>
              <a:gd name="connsiteX45" fmla="*/ 1410361 w 5060911"/>
              <a:gd name="connsiteY45" fmla="*/ 710311 h 722756"/>
              <a:gd name="connsiteX46" fmla="*/ 1410361 w 5060911"/>
              <a:gd name="connsiteY46" fmla="*/ 12446 h 722756"/>
              <a:gd name="connsiteX47" fmla="*/ 1553489 w 5060911"/>
              <a:gd name="connsiteY47" fmla="*/ 12446 h 722756"/>
              <a:gd name="connsiteX48" fmla="*/ 1831746 w 5060911"/>
              <a:gd name="connsiteY48" fmla="*/ 424053 h 722756"/>
              <a:gd name="connsiteX49" fmla="*/ 1837080 w 5060911"/>
              <a:gd name="connsiteY49" fmla="*/ 424053 h 722756"/>
              <a:gd name="connsiteX50" fmla="*/ 1837080 w 5060911"/>
              <a:gd name="connsiteY50" fmla="*/ 12446 h 722756"/>
              <a:gd name="connsiteX51" fmla="*/ 1992655 w 5060911"/>
              <a:gd name="connsiteY51" fmla="*/ 12446 h 722756"/>
              <a:gd name="connsiteX52" fmla="*/ 1992655 w 5060911"/>
              <a:gd name="connsiteY52" fmla="*/ 710311 h 722756"/>
              <a:gd name="connsiteX53" fmla="*/ 1857527 w 5060911"/>
              <a:gd name="connsiteY53" fmla="*/ 710311 h 722756"/>
              <a:gd name="connsiteX54" fmla="*/ 1571269 w 5060911"/>
              <a:gd name="connsiteY54" fmla="*/ 298704 h 722756"/>
              <a:gd name="connsiteX55" fmla="*/ 1565936 w 5060911"/>
              <a:gd name="connsiteY55" fmla="*/ 298704 h 722756"/>
              <a:gd name="connsiteX56" fmla="*/ 2426576 w 5060911"/>
              <a:gd name="connsiteY56" fmla="*/ 710311 h 722756"/>
              <a:gd name="connsiteX57" fmla="*/ 2271001 w 5060911"/>
              <a:gd name="connsiteY57" fmla="*/ 710311 h 722756"/>
              <a:gd name="connsiteX58" fmla="*/ 2271001 w 5060911"/>
              <a:gd name="connsiteY58" fmla="*/ 158242 h 722756"/>
              <a:gd name="connsiteX59" fmla="*/ 2075421 w 5060911"/>
              <a:gd name="connsiteY59" fmla="*/ 158242 h 722756"/>
              <a:gd name="connsiteX60" fmla="*/ 2075421 w 5060911"/>
              <a:gd name="connsiteY60" fmla="*/ 12446 h 722756"/>
              <a:gd name="connsiteX61" fmla="*/ 2621267 w 5060911"/>
              <a:gd name="connsiteY61" fmla="*/ 12446 h 722756"/>
              <a:gd name="connsiteX62" fmla="*/ 2621267 w 5060911"/>
              <a:gd name="connsiteY62" fmla="*/ 158242 h 722756"/>
              <a:gd name="connsiteX63" fmla="*/ 2426576 w 5060911"/>
              <a:gd name="connsiteY63" fmla="*/ 158242 h 722756"/>
              <a:gd name="connsiteX64" fmla="*/ 2859494 w 5060911"/>
              <a:gd name="connsiteY64" fmla="*/ 426720 h 722756"/>
              <a:gd name="connsiteX65" fmla="*/ 2859494 w 5060911"/>
              <a:gd name="connsiteY65" fmla="*/ 568960 h 722756"/>
              <a:gd name="connsiteX66" fmla="*/ 3183979 w 5060911"/>
              <a:gd name="connsiteY66" fmla="*/ 568960 h 722756"/>
              <a:gd name="connsiteX67" fmla="*/ 3183979 w 5060911"/>
              <a:gd name="connsiteY67" fmla="*/ 710311 h 722756"/>
              <a:gd name="connsiteX68" fmla="*/ 2703919 w 5060911"/>
              <a:gd name="connsiteY68" fmla="*/ 710311 h 722756"/>
              <a:gd name="connsiteX69" fmla="*/ 2703919 w 5060911"/>
              <a:gd name="connsiteY69" fmla="*/ 12446 h 722756"/>
              <a:gd name="connsiteX70" fmla="*/ 3173311 w 5060911"/>
              <a:gd name="connsiteY70" fmla="*/ 12446 h 722756"/>
              <a:gd name="connsiteX71" fmla="*/ 3173311 w 5060911"/>
              <a:gd name="connsiteY71" fmla="*/ 153797 h 722756"/>
              <a:gd name="connsiteX72" fmla="*/ 2859494 w 5060911"/>
              <a:gd name="connsiteY72" fmla="*/ 153797 h 722756"/>
              <a:gd name="connsiteX73" fmla="*/ 2859494 w 5060911"/>
              <a:gd name="connsiteY73" fmla="*/ 285369 h 722756"/>
              <a:gd name="connsiteX74" fmla="*/ 3156420 w 5060911"/>
              <a:gd name="connsiteY74" fmla="*/ 285369 h 722756"/>
              <a:gd name="connsiteX75" fmla="*/ 3156420 w 5060911"/>
              <a:gd name="connsiteY75" fmla="*/ 426720 h 722756"/>
              <a:gd name="connsiteX76" fmla="*/ 3430753 w 5060911"/>
              <a:gd name="connsiteY76" fmla="*/ 710311 h 722756"/>
              <a:gd name="connsiteX77" fmla="*/ 3275178 w 5060911"/>
              <a:gd name="connsiteY77" fmla="*/ 710311 h 722756"/>
              <a:gd name="connsiteX78" fmla="*/ 3275178 w 5060911"/>
              <a:gd name="connsiteY78" fmla="*/ 12446 h 722756"/>
              <a:gd name="connsiteX79" fmla="*/ 3418307 w 5060911"/>
              <a:gd name="connsiteY79" fmla="*/ 12446 h 722756"/>
              <a:gd name="connsiteX80" fmla="*/ 3696564 w 5060911"/>
              <a:gd name="connsiteY80" fmla="*/ 424053 h 722756"/>
              <a:gd name="connsiteX81" fmla="*/ 3701898 w 5060911"/>
              <a:gd name="connsiteY81" fmla="*/ 424053 h 722756"/>
              <a:gd name="connsiteX82" fmla="*/ 3701898 w 5060911"/>
              <a:gd name="connsiteY82" fmla="*/ 12446 h 722756"/>
              <a:gd name="connsiteX83" fmla="*/ 3857473 w 5060911"/>
              <a:gd name="connsiteY83" fmla="*/ 12446 h 722756"/>
              <a:gd name="connsiteX84" fmla="*/ 3857473 w 5060911"/>
              <a:gd name="connsiteY84" fmla="*/ 710311 h 722756"/>
              <a:gd name="connsiteX85" fmla="*/ 3722345 w 5060911"/>
              <a:gd name="connsiteY85" fmla="*/ 710311 h 722756"/>
              <a:gd name="connsiteX86" fmla="*/ 3436087 w 5060911"/>
              <a:gd name="connsiteY86" fmla="*/ 298704 h 722756"/>
              <a:gd name="connsiteX87" fmla="*/ 3430753 w 5060911"/>
              <a:gd name="connsiteY87" fmla="*/ 298704 h 722756"/>
              <a:gd name="connsiteX88" fmla="*/ 4291394 w 5060911"/>
              <a:gd name="connsiteY88" fmla="*/ 710311 h 722756"/>
              <a:gd name="connsiteX89" fmla="*/ 4135818 w 5060911"/>
              <a:gd name="connsiteY89" fmla="*/ 710311 h 722756"/>
              <a:gd name="connsiteX90" fmla="*/ 4135818 w 5060911"/>
              <a:gd name="connsiteY90" fmla="*/ 158242 h 722756"/>
              <a:gd name="connsiteX91" fmla="*/ 3940239 w 5060911"/>
              <a:gd name="connsiteY91" fmla="*/ 158242 h 722756"/>
              <a:gd name="connsiteX92" fmla="*/ 3940239 w 5060911"/>
              <a:gd name="connsiteY92" fmla="*/ 12446 h 722756"/>
              <a:gd name="connsiteX93" fmla="*/ 4486085 w 5060911"/>
              <a:gd name="connsiteY93" fmla="*/ 12446 h 722756"/>
              <a:gd name="connsiteX94" fmla="*/ 4486085 w 5060911"/>
              <a:gd name="connsiteY94" fmla="*/ 158242 h 722756"/>
              <a:gd name="connsiteX95" fmla="*/ 4291394 w 5060911"/>
              <a:gd name="connsiteY95" fmla="*/ 158242 h 722756"/>
              <a:gd name="connsiteX96" fmla="*/ 4783544 w 5060911"/>
              <a:gd name="connsiteY96" fmla="*/ 721868 h 722756"/>
              <a:gd name="connsiteX97" fmla="*/ 4612856 w 5060911"/>
              <a:gd name="connsiteY97" fmla="*/ 674751 h 722756"/>
              <a:gd name="connsiteX98" fmla="*/ 4503509 w 5060911"/>
              <a:gd name="connsiteY98" fmla="*/ 550291 h 722756"/>
              <a:gd name="connsiteX99" fmla="*/ 4638637 w 5060911"/>
              <a:gd name="connsiteY99" fmla="*/ 488061 h 722756"/>
              <a:gd name="connsiteX100" fmla="*/ 4695533 w 5060911"/>
              <a:gd name="connsiteY100" fmla="*/ 558292 h 722756"/>
              <a:gd name="connsiteX101" fmla="*/ 4784433 w 5060911"/>
              <a:gd name="connsiteY101" fmla="*/ 581406 h 722756"/>
              <a:gd name="connsiteX102" fmla="*/ 4867999 w 5060911"/>
              <a:gd name="connsiteY102" fmla="*/ 563626 h 722756"/>
              <a:gd name="connsiteX103" fmla="*/ 4899114 w 5060911"/>
              <a:gd name="connsiteY103" fmla="*/ 514731 h 722756"/>
              <a:gd name="connsiteX104" fmla="*/ 4887557 w 5060911"/>
              <a:gd name="connsiteY104" fmla="*/ 479171 h 722756"/>
              <a:gd name="connsiteX105" fmla="*/ 4847552 w 5060911"/>
              <a:gd name="connsiteY105" fmla="*/ 452501 h 722756"/>
              <a:gd name="connsiteX106" fmla="*/ 4764875 w 5060911"/>
              <a:gd name="connsiteY106" fmla="*/ 424942 h 722756"/>
              <a:gd name="connsiteX107" fmla="*/ 4645749 w 5060911"/>
              <a:gd name="connsiteY107" fmla="*/ 385826 h 722756"/>
              <a:gd name="connsiteX108" fmla="*/ 4563072 w 5060911"/>
              <a:gd name="connsiteY108" fmla="*/ 324485 h 722756"/>
              <a:gd name="connsiteX109" fmla="*/ 4527512 w 5060911"/>
              <a:gd name="connsiteY109" fmla="*/ 212471 h 722756"/>
              <a:gd name="connsiteX110" fmla="*/ 4562183 w 5060911"/>
              <a:gd name="connsiteY110" fmla="*/ 103124 h 722756"/>
              <a:gd name="connsiteX111" fmla="*/ 4658195 w 5060911"/>
              <a:gd name="connsiteY111" fmla="*/ 27559 h 722756"/>
              <a:gd name="connsiteX112" fmla="*/ 4793323 w 5060911"/>
              <a:gd name="connsiteY112" fmla="*/ 0 h 722756"/>
              <a:gd name="connsiteX113" fmla="*/ 5060912 w 5060911"/>
              <a:gd name="connsiteY113" fmla="*/ 164465 h 722756"/>
              <a:gd name="connsiteX114" fmla="*/ 4927562 w 5060911"/>
              <a:gd name="connsiteY114" fmla="*/ 227584 h 722756"/>
              <a:gd name="connsiteX115" fmla="*/ 4870666 w 5060911"/>
              <a:gd name="connsiteY115" fmla="*/ 160909 h 722756"/>
              <a:gd name="connsiteX116" fmla="*/ 4791545 w 5060911"/>
              <a:gd name="connsiteY116" fmla="*/ 140462 h 722756"/>
              <a:gd name="connsiteX117" fmla="*/ 4716869 w 5060911"/>
              <a:gd name="connsiteY117" fmla="*/ 160020 h 722756"/>
              <a:gd name="connsiteX118" fmla="*/ 4686643 w 5060911"/>
              <a:gd name="connsiteY118" fmla="*/ 208915 h 722756"/>
              <a:gd name="connsiteX119" fmla="*/ 4699089 w 5060911"/>
              <a:gd name="connsiteY119" fmla="*/ 243586 h 722756"/>
              <a:gd name="connsiteX120" fmla="*/ 4739983 w 5060911"/>
              <a:gd name="connsiteY120" fmla="*/ 268478 h 722756"/>
              <a:gd name="connsiteX121" fmla="*/ 4822660 w 5060911"/>
              <a:gd name="connsiteY121" fmla="*/ 294259 h 722756"/>
              <a:gd name="connsiteX122" fmla="*/ 4940008 w 5060911"/>
              <a:gd name="connsiteY122" fmla="*/ 332486 h 722756"/>
              <a:gd name="connsiteX123" fmla="*/ 5022685 w 5060911"/>
              <a:gd name="connsiteY123" fmla="*/ 394716 h 722756"/>
              <a:gd name="connsiteX124" fmla="*/ 5058245 w 5060911"/>
              <a:gd name="connsiteY124" fmla="*/ 506730 h 722756"/>
              <a:gd name="connsiteX125" fmla="*/ 5022685 w 5060911"/>
              <a:gd name="connsiteY125" fmla="*/ 619633 h 722756"/>
              <a:gd name="connsiteX126" fmla="*/ 4925784 w 5060911"/>
              <a:gd name="connsiteY126" fmla="*/ 695198 h 722756"/>
              <a:gd name="connsiteX127" fmla="*/ 4783544 w 5060911"/>
              <a:gd name="connsiteY127" fmla="*/ 721868 h 72275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</a:cxnLst>
            <a:rect l="l" t="t" r="r" b="b"/>
            <a:pathLst>
              <a:path w="5060911" h="722756">
                <a:moveTo>
                  <a:pt x="604520" y="550291"/>
                </a:moveTo>
                <a:cubicBezTo>
                  <a:pt x="578443" y="605409"/>
                  <a:pt x="541697" y="648081"/>
                  <a:pt x="494284" y="678307"/>
                </a:cubicBezTo>
                <a:cubicBezTo>
                  <a:pt x="447463" y="707940"/>
                  <a:pt x="393531" y="722757"/>
                  <a:pt x="332486" y="722757"/>
                </a:cubicBezTo>
                <a:cubicBezTo>
                  <a:pt x="267885" y="722757"/>
                  <a:pt x="210397" y="707644"/>
                  <a:pt x="160020" y="677418"/>
                </a:cubicBezTo>
                <a:cubicBezTo>
                  <a:pt x="109643" y="647192"/>
                  <a:pt x="70231" y="604520"/>
                  <a:pt x="41783" y="549402"/>
                </a:cubicBezTo>
                <a:cubicBezTo>
                  <a:pt x="13928" y="493691"/>
                  <a:pt x="0" y="429980"/>
                  <a:pt x="0" y="358267"/>
                </a:cubicBezTo>
                <a:cubicBezTo>
                  <a:pt x="0" y="287147"/>
                  <a:pt x="14224" y="224621"/>
                  <a:pt x="42672" y="170688"/>
                </a:cubicBezTo>
                <a:cubicBezTo>
                  <a:pt x="71120" y="116163"/>
                  <a:pt x="111125" y="74083"/>
                  <a:pt x="162687" y="44450"/>
                </a:cubicBezTo>
                <a:cubicBezTo>
                  <a:pt x="214249" y="14817"/>
                  <a:pt x="273516" y="0"/>
                  <a:pt x="340487" y="0"/>
                </a:cubicBezTo>
                <a:cubicBezTo>
                  <a:pt x="402124" y="0"/>
                  <a:pt x="454872" y="15409"/>
                  <a:pt x="498729" y="46228"/>
                </a:cubicBezTo>
                <a:cubicBezTo>
                  <a:pt x="542586" y="76454"/>
                  <a:pt x="577257" y="118533"/>
                  <a:pt x="602742" y="172466"/>
                </a:cubicBezTo>
                <a:lnTo>
                  <a:pt x="464947" y="233807"/>
                </a:lnTo>
                <a:cubicBezTo>
                  <a:pt x="452501" y="204766"/>
                  <a:pt x="434425" y="182838"/>
                  <a:pt x="410718" y="168021"/>
                </a:cubicBezTo>
                <a:cubicBezTo>
                  <a:pt x="387604" y="153204"/>
                  <a:pt x="361230" y="145796"/>
                  <a:pt x="331597" y="145796"/>
                </a:cubicBezTo>
                <a:cubicBezTo>
                  <a:pt x="297815" y="145796"/>
                  <a:pt x="267885" y="154686"/>
                  <a:pt x="241808" y="172466"/>
                </a:cubicBezTo>
                <a:cubicBezTo>
                  <a:pt x="216323" y="189653"/>
                  <a:pt x="196173" y="214249"/>
                  <a:pt x="181356" y="246253"/>
                </a:cubicBezTo>
                <a:cubicBezTo>
                  <a:pt x="167132" y="278257"/>
                  <a:pt x="160020" y="315595"/>
                  <a:pt x="160020" y="358267"/>
                </a:cubicBezTo>
                <a:cubicBezTo>
                  <a:pt x="160020" y="402124"/>
                  <a:pt x="167132" y="440648"/>
                  <a:pt x="181356" y="473837"/>
                </a:cubicBezTo>
                <a:cubicBezTo>
                  <a:pt x="196173" y="506434"/>
                  <a:pt x="216323" y="531918"/>
                  <a:pt x="241808" y="550291"/>
                </a:cubicBezTo>
                <a:cubicBezTo>
                  <a:pt x="267885" y="568071"/>
                  <a:pt x="297815" y="576961"/>
                  <a:pt x="331597" y="576961"/>
                </a:cubicBezTo>
                <a:cubicBezTo>
                  <a:pt x="360045" y="576961"/>
                  <a:pt x="385530" y="569553"/>
                  <a:pt x="408051" y="554736"/>
                </a:cubicBezTo>
                <a:cubicBezTo>
                  <a:pt x="431165" y="539327"/>
                  <a:pt x="450723" y="517398"/>
                  <a:pt x="466725" y="488950"/>
                </a:cubicBezTo>
                <a:close/>
                <a:moveTo>
                  <a:pt x="984394" y="722757"/>
                </a:moveTo>
                <a:cubicBezTo>
                  <a:pt x="916830" y="722757"/>
                  <a:pt x="858453" y="708533"/>
                  <a:pt x="809261" y="680085"/>
                </a:cubicBezTo>
                <a:cubicBezTo>
                  <a:pt x="760070" y="651044"/>
                  <a:pt x="722139" y="609558"/>
                  <a:pt x="695469" y="555625"/>
                </a:cubicBezTo>
                <a:cubicBezTo>
                  <a:pt x="668799" y="501100"/>
                  <a:pt x="655464" y="436499"/>
                  <a:pt x="655464" y="361823"/>
                </a:cubicBezTo>
                <a:cubicBezTo>
                  <a:pt x="655464" y="286554"/>
                  <a:pt x="668799" y="221954"/>
                  <a:pt x="695469" y="168021"/>
                </a:cubicBezTo>
                <a:cubicBezTo>
                  <a:pt x="722139" y="113496"/>
                  <a:pt x="760070" y="72009"/>
                  <a:pt x="809261" y="43561"/>
                </a:cubicBezTo>
                <a:cubicBezTo>
                  <a:pt x="858453" y="14520"/>
                  <a:pt x="916830" y="0"/>
                  <a:pt x="984394" y="0"/>
                </a:cubicBezTo>
                <a:cubicBezTo>
                  <a:pt x="1051366" y="0"/>
                  <a:pt x="1109447" y="14520"/>
                  <a:pt x="1158638" y="43561"/>
                </a:cubicBezTo>
                <a:cubicBezTo>
                  <a:pt x="1207830" y="72009"/>
                  <a:pt x="1245756" y="113496"/>
                  <a:pt x="1272426" y="168021"/>
                </a:cubicBezTo>
                <a:cubicBezTo>
                  <a:pt x="1299096" y="221954"/>
                  <a:pt x="1312431" y="286554"/>
                  <a:pt x="1312431" y="361823"/>
                </a:cubicBezTo>
                <a:cubicBezTo>
                  <a:pt x="1312431" y="436499"/>
                  <a:pt x="1299096" y="501100"/>
                  <a:pt x="1272426" y="555625"/>
                </a:cubicBezTo>
                <a:cubicBezTo>
                  <a:pt x="1245756" y="609558"/>
                  <a:pt x="1207830" y="651044"/>
                  <a:pt x="1158638" y="680085"/>
                </a:cubicBezTo>
                <a:cubicBezTo>
                  <a:pt x="1109447" y="708533"/>
                  <a:pt x="1051366" y="722757"/>
                  <a:pt x="984394" y="722757"/>
                </a:cubicBezTo>
                <a:close/>
                <a:moveTo>
                  <a:pt x="984394" y="576961"/>
                </a:moveTo>
                <a:cubicBezTo>
                  <a:pt x="1036549" y="576961"/>
                  <a:pt x="1077739" y="558292"/>
                  <a:pt x="1107965" y="520954"/>
                </a:cubicBezTo>
                <a:cubicBezTo>
                  <a:pt x="1138191" y="483023"/>
                  <a:pt x="1153304" y="429980"/>
                  <a:pt x="1153304" y="361823"/>
                </a:cubicBezTo>
                <a:cubicBezTo>
                  <a:pt x="1153304" y="293666"/>
                  <a:pt x="1138191" y="240623"/>
                  <a:pt x="1107965" y="202692"/>
                </a:cubicBezTo>
                <a:cubicBezTo>
                  <a:pt x="1078332" y="164761"/>
                  <a:pt x="1037142" y="145796"/>
                  <a:pt x="984394" y="145796"/>
                </a:cubicBezTo>
                <a:cubicBezTo>
                  <a:pt x="931647" y="145796"/>
                  <a:pt x="890160" y="164761"/>
                  <a:pt x="859934" y="202692"/>
                </a:cubicBezTo>
                <a:cubicBezTo>
                  <a:pt x="829708" y="240623"/>
                  <a:pt x="814595" y="293666"/>
                  <a:pt x="814595" y="361823"/>
                </a:cubicBezTo>
                <a:cubicBezTo>
                  <a:pt x="814595" y="429980"/>
                  <a:pt x="829708" y="483023"/>
                  <a:pt x="859934" y="520954"/>
                </a:cubicBezTo>
                <a:cubicBezTo>
                  <a:pt x="890160" y="558292"/>
                  <a:pt x="931647" y="576961"/>
                  <a:pt x="984394" y="576961"/>
                </a:cubicBezTo>
                <a:close/>
                <a:moveTo>
                  <a:pt x="1565936" y="710311"/>
                </a:moveTo>
                <a:lnTo>
                  <a:pt x="1410361" y="710311"/>
                </a:lnTo>
                <a:lnTo>
                  <a:pt x="1410361" y="12446"/>
                </a:lnTo>
                <a:lnTo>
                  <a:pt x="1553489" y="12446"/>
                </a:lnTo>
                <a:lnTo>
                  <a:pt x="1831746" y="424053"/>
                </a:lnTo>
                <a:lnTo>
                  <a:pt x="1837080" y="424053"/>
                </a:lnTo>
                <a:lnTo>
                  <a:pt x="1837080" y="12446"/>
                </a:lnTo>
                <a:lnTo>
                  <a:pt x="1992655" y="12446"/>
                </a:lnTo>
                <a:lnTo>
                  <a:pt x="1992655" y="710311"/>
                </a:lnTo>
                <a:lnTo>
                  <a:pt x="1857527" y="710311"/>
                </a:lnTo>
                <a:lnTo>
                  <a:pt x="1571269" y="298704"/>
                </a:lnTo>
                <a:lnTo>
                  <a:pt x="1565936" y="298704"/>
                </a:lnTo>
                <a:close/>
                <a:moveTo>
                  <a:pt x="2426576" y="710311"/>
                </a:moveTo>
                <a:lnTo>
                  <a:pt x="2271001" y="710311"/>
                </a:lnTo>
                <a:lnTo>
                  <a:pt x="2271001" y="158242"/>
                </a:lnTo>
                <a:lnTo>
                  <a:pt x="2075421" y="158242"/>
                </a:lnTo>
                <a:lnTo>
                  <a:pt x="2075421" y="12446"/>
                </a:lnTo>
                <a:lnTo>
                  <a:pt x="2621267" y="12446"/>
                </a:lnTo>
                <a:lnTo>
                  <a:pt x="2621267" y="158242"/>
                </a:lnTo>
                <a:lnTo>
                  <a:pt x="2426576" y="158242"/>
                </a:lnTo>
                <a:close/>
                <a:moveTo>
                  <a:pt x="2859494" y="426720"/>
                </a:moveTo>
                <a:lnTo>
                  <a:pt x="2859494" y="568960"/>
                </a:lnTo>
                <a:lnTo>
                  <a:pt x="3183979" y="568960"/>
                </a:lnTo>
                <a:lnTo>
                  <a:pt x="3183979" y="710311"/>
                </a:lnTo>
                <a:lnTo>
                  <a:pt x="2703919" y="710311"/>
                </a:lnTo>
                <a:lnTo>
                  <a:pt x="2703919" y="12446"/>
                </a:lnTo>
                <a:lnTo>
                  <a:pt x="3173311" y="12446"/>
                </a:lnTo>
                <a:lnTo>
                  <a:pt x="3173311" y="153797"/>
                </a:lnTo>
                <a:lnTo>
                  <a:pt x="2859494" y="153797"/>
                </a:lnTo>
                <a:lnTo>
                  <a:pt x="2859494" y="285369"/>
                </a:lnTo>
                <a:lnTo>
                  <a:pt x="3156420" y="285369"/>
                </a:lnTo>
                <a:lnTo>
                  <a:pt x="3156420" y="426720"/>
                </a:lnTo>
                <a:close/>
                <a:moveTo>
                  <a:pt x="3430753" y="710311"/>
                </a:moveTo>
                <a:lnTo>
                  <a:pt x="3275178" y="710311"/>
                </a:lnTo>
                <a:lnTo>
                  <a:pt x="3275178" y="12446"/>
                </a:lnTo>
                <a:lnTo>
                  <a:pt x="3418307" y="12446"/>
                </a:lnTo>
                <a:lnTo>
                  <a:pt x="3696564" y="424053"/>
                </a:lnTo>
                <a:lnTo>
                  <a:pt x="3701898" y="424053"/>
                </a:lnTo>
                <a:lnTo>
                  <a:pt x="3701898" y="12446"/>
                </a:lnTo>
                <a:lnTo>
                  <a:pt x="3857473" y="12446"/>
                </a:lnTo>
                <a:lnTo>
                  <a:pt x="3857473" y="710311"/>
                </a:lnTo>
                <a:lnTo>
                  <a:pt x="3722345" y="710311"/>
                </a:lnTo>
                <a:lnTo>
                  <a:pt x="3436087" y="298704"/>
                </a:lnTo>
                <a:lnTo>
                  <a:pt x="3430753" y="298704"/>
                </a:lnTo>
                <a:close/>
                <a:moveTo>
                  <a:pt x="4291394" y="710311"/>
                </a:moveTo>
                <a:lnTo>
                  <a:pt x="4135818" y="710311"/>
                </a:lnTo>
                <a:lnTo>
                  <a:pt x="4135818" y="158242"/>
                </a:lnTo>
                <a:lnTo>
                  <a:pt x="3940239" y="158242"/>
                </a:lnTo>
                <a:lnTo>
                  <a:pt x="3940239" y="12446"/>
                </a:lnTo>
                <a:lnTo>
                  <a:pt x="4486085" y="12446"/>
                </a:lnTo>
                <a:lnTo>
                  <a:pt x="4486085" y="158242"/>
                </a:lnTo>
                <a:lnTo>
                  <a:pt x="4291394" y="158242"/>
                </a:lnTo>
                <a:close/>
                <a:moveTo>
                  <a:pt x="4783544" y="721868"/>
                </a:moveTo>
                <a:cubicBezTo>
                  <a:pt x="4718355" y="721868"/>
                  <a:pt x="4661459" y="706162"/>
                  <a:pt x="4612856" y="674751"/>
                </a:cubicBezTo>
                <a:cubicBezTo>
                  <a:pt x="4564266" y="643340"/>
                  <a:pt x="4527817" y="601853"/>
                  <a:pt x="4503509" y="550291"/>
                </a:cubicBezTo>
                <a:lnTo>
                  <a:pt x="4638637" y="488061"/>
                </a:lnTo>
                <a:cubicBezTo>
                  <a:pt x="4651083" y="518880"/>
                  <a:pt x="4670057" y="542290"/>
                  <a:pt x="4695533" y="558292"/>
                </a:cubicBezTo>
                <a:cubicBezTo>
                  <a:pt x="4721022" y="573701"/>
                  <a:pt x="4750651" y="581406"/>
                  <a:pt x="4784433" y="581406"/>
                </a:cubicBezTo>
                <a:cubicBezTo>
                  <a:pt x="4819409" y="581406"/>
                  <a:pt x="4847260" y="575479"/>
                  <a:pt x="4867999" y="563626"/>
                </a:cubicBezTo>
                <a:cubicBezTo>
                  <a:pt x="4888751" y="551180"/>
                  <a:pt x="4899114" y="534882"/>
                  <a:pt x="4899114" y="514731"/>
                </a:cubicBezTo>
                <a:cubicBezTo>
                  <a:pt x="4899114" y="500507"/>
                  <a:pt x="4895266" y="488654"/>
                  <a:pt x="4887557" y="479171"/>
                </a:cubicBezTo>
                <a:cubicBezTo>
                  <a:pt x="4879861" y="469688"/>
                  <a:pt x="4866526" y="460798"/>
                  <a:pt x="4847552" y="452501"/>
                </a:cubicBezTo>
                <a:cubicBezTo>
                  <a:pt x="4828591" y="444204"/>
                  <a:pt x="4801032" y="435017"/>
                  <a:pt x="4764875" y="424942"/>
                </a:cubicBezTo>
                <a:cubicBezTo>
                  <a:pt x="4716869" y="411903"/>
                  <a:pt x="4677169" y="398865"/>
                  <a:pt x="4645749" y="385826"/>
                </a:cubicBezTo>
                <a:cubicBezTo>
                  <a:pt x="4614939" y="372787"/>
                  <a:pt x="4587380" y="352340"/>
                  <a:pt x="4563072" y="324485"/>
                </a:cubicBezTo>
                <a:cubicBezTo>
                  <a:pt x="4539374" y="296037"/>
                  <a:pt x="4527512" y="258699"/>
                  <a:pt x="4527512" y="212471"/>
                </a:cubicBezTo>
                <a:cubicBezTo>
                  <a:pt x="4527512" y="171577"/>
                  <a:pt x="4539069" y="135128"/>
                  <a:pt x="4562183" y="103124"/>
                </a:cubicBezTo>
                <a:cubicBezTo>
                  <a:pt x="4585894" y="70527"/>
                  <a:pt x="4617898" y="45339"/>
                  <a:pt x="4658195" y="27559"/>
                </a:cubicBezTo>
                <a:cubicBezTo>
                  <a:pt x="4699089" y="9186"/>
                  <a:pt x="4744136" y="0"/>
                  <a:pt x="4793323" y="0"/>
                </a:cubicBezTo>
                <a:cubicBezTo>
                  <a:pt x="4917783" y="0"/>
                  <a:pt x="5006988" y="54822"/>
                  <a:pt x="5060912" y="164465"/>
                </a:cubicBezTo>
                <a:lnTo>
                  <a:pt x="4927562" y="227584"/>
                </a:lnTo>
                <a:cubicBezTo>
                  <a:pt x="4912157" y="196765"/>
                  <a:pt x="4893196" y="174540"/>
                  <a:pt x="4870666" y="160909"/>
                </a:cubicBezTo>
                <a:cubicBezTo>
                  <a:pt x="4848746" y="147278"/>
                  <a:pt x="4822368" y="140462"/>
                  <a:pt x="4791545" y="140462"/>
                </a:cubicBezTo>
                <a:cubicBezTo>
                  <a:pt x="4762513" y="140462"/>
                  <a:pt x="4737621" y="146981"/>
                  <a:pt x="4716869" y="160020"/>
                </a:cubicBezTo>
                <a:cubicBezTo>
                  <a:pt x="4696727" y="173059"/>
                  <a:pt x="4686643" y="189357"/>
                  <a:pt x="4686643" y="208915"/>
                </a:cubicBezTo>
                <a:cubicBezTo>
                  <a:pt x="4686643" y="222546"/>
                  <a:pt x="4690796" y="234103"/>
                  <a:pt x="4699089" y="243586"/>
                </a:cubicBezTo>
                <a:cubicBezTo>
                  <a:pt x="4707395" y="252476"/>
                  <a:pt x="4721022" y="260773"/>
                  <a:pt x="4739983" y="268478"/>
                </a:cubicBezTo>
                <a:cubicBezTo>
                  <a:pt x="4758957" y="276183"/>
                  <a:pt x="4786516" y="284776"/>
                  <a:pt x="4822660" y="294259"/>
                </a:cubicBezTo>
                <a:cubicBezTo>
                  <a:pt x="4869485" y="306705"/>
                  <a:pt x="4908601" y="319447"/>
                  <a:pt x="4940008" y="332486"/>
                </a:cubicBezTo>
                <a:cubicBezTo>
                  <a:pt x="4971428" y="345525"/>
                  <a:pt x="4998987" y="366268"/>
                  <a:pt x="5022685" y="394716"/>
                </a:cubicBezTo>
                <a:cubicBezTo>
                  <a:pt x="5046396" y="423164"/>
                  <a:pt x="5058245" y="460502"/>
                  <a:pt x="5058245" y="506730"/>
                </a:cubicBezTo>
                <a:cubicBezTo>
                  <a:pt x="5058245" y="549402"/>
                  <a:pt x="5046396" y="587036"/>
                  <a:pt x="5022685" y="619633"/>
                </a:cubicBezTo>
                <a:cubicBezTo>
                  <a:pt x="4999571" y="652230"/>
                  <a:pt x="4967275" y="677418"/>
                  <a:pt x="4925784" y="695198"/>
                </a:cubicBezTo>
                <a:cubicBezTo>
                  <a:pt x="4884306" y="712978"/>
                  <a:pt x="4836884" y="721868"/>
                  <a:pt x="4783544" y="721868"/>
                </a:cubicBezTo>
                <a:close/>
              </a:path>
            </a:pathLst>
          </a:custGeom>
          <a:solidFill>
            <a:schemeClr val="bg2"/>
          </a:solidFill>
          <a:ln w="12700" cap="flat">
            <a:noFill/>
            <a:prstDash val="solid"/>
          </a:ln>
        </p:spPr>
        <p:txBody>
          <a:bodyPr rtlCol="false" anchor="ctr"/>
          <a:lstStyle>
            <a:defPPr>
              <a:defRPr lang="zh-CN"/>
            </a:defPPr>
            <a:lvl1pPr marL="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false"/>
          </a:p>
        </p:txBody>
      </p:sp>
      <p:sp>
        <p:nvSpPr>
          <p:cNvPr id="12" name="图片 3" descr="C:/Users/ADMIN/AppData/Local/Temp/fig2wpp/@svg_01-2785&amp;1475.svg"/>
          <p:cNvSpPr/>
          <p:nvPr userDrawn="true">
            <p:custDataLst>
              <p:tags r:id="rId5"/>
            </p:custDataLst>
          </p:nvPr>
        </p:nvSpPr>
        <p:spPr>
          <a:xfrm>
            <a:off x="0" y="3098800"/>
            <a:ext cx="12192000" cy="3759200"/>
          </a:xfrm>
          <a:custGeom>
            <a:gdLst>
              <a:gd name="connsiteX0" fmla="*/ 0 w 12192000"/>
              <a:gd name="connsiteY0" fmla="*/ 0 h 3759200"/>
              <a:gd name="connsiteX1" fmla="*/ 12192000 w 12192000"/>
              <a:gd name="connsiteY1" fmla="*/ 0 h 3759200"/>
              <a:gd name="connsiteX2" fmla="*/ 12192000 w 12192000"/>
              <a:gd name="connsiteY2" fmla="*/ 3759200 h 3759200"/>
              <a:gd name="connsiteX3" fmla="*/ 0 w 12192000"/>
              <a:gd name="connsiteY3" fmla="*/ 3759200 h 37592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759200">
                <a:moveTo>
                  <a:pt x="0" y="0"/>
                </a:moveTo>
                <a:lnTo>
                  <a:pt x="12192000" y="0"/>
                </a:lnTo>
                <a:lnTo>
                  <a:pt x="12192000" y="3759200"/>
                </a:lnTo>
                <a:lnTo>
                  <a:pt x="0" y="37592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200000" scaled="false"/>
          </a:gradFill>
          <a:ln w="12700" cap="flat">
            <a:noFill/>
            <a:prstDash val="solid"/>
          </a:ln>
        </p:spPr>
        <p:txBody>
          <a:bodyPr rtlCol="false" anchor="ctr"/>
          <a:lstStyle>
            <a:defPPr>
              <a:defRPr lang="zh-CN"/>
            </a:defPPr>
            <a:lvl1pPr marL="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false"/>
          </a:p>
        </p:txBody>
      </p:sp>
      <p:sp>
        <p:nvSpPr>
          <p:cNvPr id="13" name="Ellipse 3_#color-2706&amp;6023"/>
          <p:cNvSpPr/>
          <p:nvPr userDrawn="true">
            <p:custDataLst>
              <p:tags r:id="rId6"/>
            </p:custDataLst>
          </p:nvPr>
        </p:nvSpPr>
        <p:spPr>
          <a:xfrm>
            <a:off x="8159750" y="3305175"/>
            <a:ext cx="2820035" cy="806450"/>
          </a:xfrm>
          <a:prstGeom prst="ellipse"/>
          <a:solidFill>
            <a:schemeClr val="accent1">
              <a:lumMod val="50000"/>
              <a:alpha val="48000"/>
            </a:schemeClr>
          </a:solidFill>
          <a:ln>
            <a:noFill/>
          </a:ln>
          <a:effectLst>
            <a:softEdge rad="342900"/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pic>
        <p:nvPicPr>
          <p:cNvPr id="14" name="图片 13"/>
          <p:cNvPicPr>
            <a:picLocks noChangeAspect="true"/>
          </p:cNvPicPr>
          <p:nvPr userDrawn="true">
            <p:custDataLst>
              <p:tags r:id="rId7"/>
            </p:custDataLst>
          </p:nvPr>
        </p:nvPicPr>
        <p:blipFill>
          <a:blip r:embed="rId8" r:link="rId3"/>
          <a:stretch>
            <a:fillRect/>
          </a:stretch>
        </p:blipFill>
        <p:spPr>
          <a:xfrm>
            <a:off x="7823200" y="1603375"/>
            <a:ext cx="3454400" cy="2184400"/>
          </a:xfrm>
          <a:prstGeom prst="rect"/>
        </p:spPr>
      </p:pic>
      <p:sp>
        <p:nvSpPr>
          <p:cNvPr id="4" name="Rectangle 42577_#color-2727&amp;6278">
            <a:extLst>
              <a:ext uri="{FF2B5EF4-FFF2-40B4-BE49-F238E27FC236}">
                <a16:creationId id="{9E0A1575-6785-ACFC-3A5F-A5DE3F637AA5}"/>
              </a:ext>
            </a:extLst>
          </p:cNvPr>
          <p:cNvSpPr/>
          <p:nvPr userDrawn="true">
            <p:custDataLst>
              <p:tags r:id="rId9"/>
            </p:custDataLst>
          </p:nvPr>
        </p:nvSpPr>
        <p:spPr>
          <a:xfrm>
            <a:off x="1193800" y="3977005"/>
            <a:ext cx="749300" cy="508000"/>
          </a:xfrm>
          <a:prstGeom prst="roundRect">
            <a:avLst>
              <a:gd name="adj" fmla="val 50400"/>
            </a:avLst>
          </a:prstGeom>
          <a:solidFill>
            <a:schemeClr val="accent1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none" numCol="1" spcCol="0" rtlCol="false" fromWordArt="false" anchor="ctr" anchorCtr="false" forceAA="false" compatLnSpc="true">
            <a:noAutofit/>
          </a:bodyPr>
          <a:lstStyle/>
          <a:p>
            <a:pPr lvl="0" algn="ctr">
              <a:buClrTx/>
              <a:buSzTx/>
              <a:buFontTx/>
            </a:pPr>
            <a:endParaRPr lang="en-US" sz="2400" b="true" dirty="false">
              <a:solidFill>
                <a:schemeClr val="accent1">
                  <a:lumMod val="20000"/>
                  <a:lumOff val="80000"/>
                </a:schemeClr>
              </a:solidFill>
              <a:ea typeface="MiSans Demibold" panose="00000700000000000000" charset="-122"/>
              <a:cs typeface="+mj-lt"/>
              <a:sym typeface="+mn-ea"/>
            </a:endParaRPr>
          </a:p>
        </p:txBody>
      </p:sp>
      <p:sp>
        <p:nvSpPr>
          <p:cNvPr id="5" name="Rectangle 42577_#color-2727&amp;6287">
            <a:extLst>
              <a:ext uri="{FF2B5EF4-FFF2-40B4-BE49-F238E27FC236}">
                <a16:creationId id="{912239AB-5E44-2B17-8658-1EE18D99CC0E}"/>
              </a:ext>
            </a:extLst>
          </p:cNvPr>
          <p:cNvSpPr/>
          <p:nvPr userDrawn="true">
            <p:custDataLst>
              <p:tags r:id="rId10"/>
            </p:custDataLst>
          </p:nvPr>
        </p:nvSpPr>
        <p:spPr>
          <a:xfrm>
            <a:off x="1193800" y="4981575"/>
            <a:ext cx="749300" cy="508000"/>
          </a:xfrm>
          <a:prstGeom prst="roundRect">
            <a:avLst>
              <a:gd name="adj" fmla="val 50400"/>
            </a:avLst>
          </a:prstGeom>
          <a:solidFill>
            <a:schemeClr val="accent1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none" numCol="1" spcCol="0" rtlCol="false" fromWordArt="false" anchor="ctr" anchorCtr="false" forceAA="false" compatLnSpc="true">
            <a:noAutofit/>
          </a:bodyPr>
          <a:lstStyle/>
          <a:p>
            <a:pPr lvl="0" algn="ctr">
              <a:buClrTx/>
              <a:buSzTx/>
              <a:buFontTx/>
            </a:pPr>
            <a:endParaRPr lang="en-US" sz="2400" b="true" dirty="false">
              <a:solidFill>
                <a:schemeClr val="accent1">
                  <a:lumMod val="20000"/>
                  <a:lumOff val="80000"/>
                </a:schemeClr>
              </a:solidFill>
              <a:ea typeface="MiSans Demibold" panose="00000700000000000000" charset="-122"/>
              <a:cs typeface="+mj-lt"/>
              <a:sym typeface="+mn-ea"/>
            </a:endParaRPr>
          </a:p>
        </p:txBody>
      </p:sp>
      <p:sp>
        <p:nvSpPr>
          <p:cNvPr id="6" name="Rectangle 42577_#color-2727&amp;6282">
            <a:extLst>
              <a:ext uri="{FF2B5EF4-FFF2-40B4-BE49-F238E27FC236}">
                <a16:creationId id="{D60C0575-9B4A-9B16-C04D-DFD1BFFFFAA3}"/>
              </a:ext>
            </a:extLst>
          </p:cNvPr>
          <p:cNvSpPr/>
          <p:nvPr userDrawn="true">
            <p:custDataLst>
              <p:tags r:id="rId11"/>
            </p:custDataLst>
          </p:nvPr>
        </p:nvSpPr>
        <p:spPr>
          <a:xfrm>
            <a:off x="6502400" y="3977005"/>
            <a:ext cx="749300" cy="508000"/>
          </a:xfrm>
          <a:prstGeom prst="roundRect">
            <a:avLst>
              <a:gd name="adj" fmla="val 50400"/>
            </a:avLst>
          </a:prstGeom>
          <a:solidFill>
            <a:schemeClr val="accent1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none" numCol="1" spcCol="0" rtlCol="false" fromWordArt="false" anchor="ctr" anchorCtr="false" forceAA="false" compatLnSpc="true">
            <a:noAutofit/>
          </a:bodyPr>
          <a:lstStyle/>
          <a:p>
            <a:pPr lvl="0" algn="ctr">
              <a:buClrTx/>
              <a:buSzTx/>
              <a:buFontTx/>
            </a:pPr>
            <a:endParaRPr lang="en-US" sz="2400" b="true" dirty="false">
              <a:solidFill>
                <a:schemeClr val="accent1">
                  <a:lumMod val="20000"/>
                  <a:lumOff val="80000"/>
                </a:schemeClr>
              </a:solidFill>
              <a:ea typeface="MiSans Demibold" panose="00000700000000000000" charset="-122"/>
              <a:cs typeface="+mj-lt"/>
              <a:sym typeface="+mn-ea"/>
            </a:endParaRPr>
          </a:p>
        </p:txBody>
      </p:sp>
      <p:sp>
        <p:nvSpPr>
          <p:cNvPr id="10" name="Rectangle 42577_#color-2727&amp;6290">
            <a:extLst>
              <a:ext uri="{FF2B5EF4-FFF2-40B4-BE49-F238E27FC236}">
                <a16:creationId id="{E9920D5D-3660-2BB9-8FD2-DC3E1D171D20}"/>
              </a:ext>
            </a:extLst>
          </p:cNvPr>
          <p:cNvSpPr/>
          <p:nvPr userDrawn="true">
            <p:custDataLst>
              <p:tags r:id="rId12"/>
            </p:custDataLst>
          </p:nvPr>
        </p:nvSpPr>
        <p:spPr>
          <a:xfrm>
            <a:off x="6502400" y="4981575"/>
            <a:ext cx="749300" cy="508000"/>
          </a:xfrm>
          <a:prstGeom prst="roundRect">
            <a:avLst>
              <a:gd name="adj" fmla="val 50400"/>
            </a:avLst>
          </a:prstGeom>
          <a:solidFill>
            <a:schemeClr val="accent1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none" numCol="1" spcCol="0" rtlCol="false" fromWordArt="false" anchor="ctr" anchorCtr="false" forceAA="false" compatLnSpc="true">
            <a:noAutofit/>
          </a:bodyPr>
          <a:lstStyle/>
          <a:p>
            <a:pPr lvl="0" algn="ctr">
              <a:buClrTx/>
              <a:buSzTx/>
              <a:buFontTx/>
            </a:pPr>
            <a:endParaRPr lang="en-US" sz="2400" b="true" dirty="false">
              <a:solidFill>
                <a:schemeClr val="accent1">
                  <a:lumMod val="20000"/>
                  <a:lumOff val="80000"/>
                </a:schemeClr>
              </a:solidFill>
              <a:ea typeface="MiSans Demibold" panose="00000700000000000000" charset="-122"/>
              <a:cs typeface="+mj-lt"/>
              <a:sym typeface="+mn-ea"/>
            </a:endParaRPr>
          </a:p>
        </p:txBody>
      </p:sp>
      <p:sp>
        <p:nvSpPr>
          <p:cNvPr id="20" name="Rectangle 42577_#color-2727&amp;6287">
            <a:extLst>
              <a:ext uri="{FF2B5EF4-FFF2-40B4-BE49-F238E27FC236}">
                <a16:creationId id="{264A70AE-CA88-8077-DD15-3D6EB7088F60}"/>
              </a:ext>
            </a:extLst>
          </p:cNvPr>
          <p:cNvSpPr/>
          <p:nvPr userDrawn="true">
            <p:custDataLst>
              <p:tags r:id="rId13"/>
            </p:custDataLst>
          </p:nvPr>
        </p:nvSpPr>
        <p:spPr>
          <a:xfrm>
            <a:off x="1193800" y="5960110"/>
            <a:ext cx="749300" cy="508000"/>
          </a:xfrm>
          <a:prstGeom prst="roundRect">
            <a:avLst>
              <a:gd name="adj" fmla="val 50400"/>
            </a:avLst>
          </a:prstGeom>
          <a:solidFill>
            <a:schemeClr val="accent1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none" numCol="1" spcCol="0" rtlCol="false" fromWordArt="false" anchor="ctr" anchorCtr="false" forceAA="false" compatLnSpc="true">
            <a:noAutofit/>
          </a:bodyPr>
          <a:lstStyle/>
          <a:p>
            <a:pPr lvl="0" algn="ctr">
              <a:buClrTx/>
              <a:buSzTx/>
              <a:buFontTx/>
            </a:pPr>
            <a:endParaRPr lang="en-US" sz="2400" b="true" dirty="false">
              <a:solidFill>
                <a:schemeClr val="accent1">
                  <a:lumMod val="20000"/>
                  <a:lumOff val="80000"/>
                </a:schemeClr>
              </a:solidFill>
              <a:ea typeface="MiSans Demibold" panose="00000700000000000000" charset="-122"/>
              <a:cs typeface="+mj-lt"/>
              <a:sym typeface="+mn-ea"/>
            </a:endParaRPr>
          </a:p>
        </p:txBody>
      </p:sp>
      <p:sp>
        <p:nvSpPr>
          <p:cNvPr id="24" name="图片 15" descr="C:/Users/ADMIN/AppData/Local/Temp/fig2wpp/@svg_02-2785&amp;1483.svg">
            <a:extLst>
              <a:ext uri="{FF2B5EF4-FFF2-40B4-BE49-F238E27FC236}">
                <a16:creationId id="{EB0D114B-E0A6-CDA3-9B36-C4A4B062B9D2}"/>
              </a:ext>
            </a:extLst>
          </p:cNvPr>
          <p:cNvSpPr/>
          <p:nvPr userDrawn="true">
            <p:custDataLst>
              <p:tags r:id="rId14"/>
            </p:custDataLst>
          </p:nvPr>
        </p:nvSpPr>
        <p:spPr>
          <a:xfrm>
            <a:off x="3400445" y="1634980"/>
            <a:ext cx="5060911" cy="722756"/>
          </a:xfrm>
          <a:custGeom>
            <a:gdLst>
              <a:gd name="connsiteX0" fmla="*/ 604520 w 5060911"/>
              <a:gd name="connsiteY0" fmla="*/ 550291 h 722756"/>
              <a:gd name="connsiteX1" fmla="*/ 494284 w 5060911"/>
              <a:gd name="connsiteY1" fmla="*/ 678307 h 722756"/>
              <a:gd name="connsiteX2" fmla="*/ 332486 w 5060911"/>
              <a:gd name="connsiteY2" fmla="*/ 722757 h 722756"/>
              <a:gd name="connsiteX3" fmla="*/ 160020 w 5060911"/>
              <a:gd name="connsiteY3" fmla="*/ 677418 h 722756"/>
              <a:gd name="connsiteX4" fmla="*/ 41783 w 5060911"/>
              <a:gd name="connsiteY4" fmla="*/ 549402 h 722756"/>
              <a:gd name="connsiteX5" fmla="*/ 0 w 5060911"/>
              <a:gd name="connsiteY5" fmla="*/ 358267 h 722756"/>
              <a:gd name="connsiteX6" fmla="*/ 42672 w 5060911"/>
              <a:gd name="connsiteY6" fmla="*/ 170688 h 722756"/>
              <a:gd name="connsiteX7" fmla="*/ 162687 w 5060911"/>
              <a:gd name="connsiteY7" fmla="*/ 44450 h 722756"/>
              <a:gd name="connsiteX8" fmla="*/ 340487 w 5060911"/>
              <a:gd name="connsiteY8" fmla="*/ 0 h 722756"/>
              <a:gd name="connsiteX9" fmla="*/ 498729 w 5060911"/>
              <a:gd name="connsiteY9" fmla="*/ 46228 h 722756"/>
              <a:gd name="connsiteX10" fmla="*/ 602742 w 5060911"/>
              <a:gd name="connsiteY10" fmla="*/ 172466 h 722756"/>
              <a:gd name="connsiteX11" fmla="*/ 464947 w 5060911"/>
              <a:gd name="connsiteY11" fmla="*/ 233807 h 722756"/>
              <a:gd name="connsiteX12" fmla="*/ 410718 w 5060911"/>
              <a:gd name="connsiteY12" fmla="*/ 168021 h 722756"/>
              <a:gd name="connsiteX13" fmla="*/ 331597 w 5060911"/>
              <a:gd name="connsiteY13" fmla="*/ 145796 h 722756"/>
              <a:gd name="connsiteX14" fmla="*/ 241808 w 5060911"/>
              <a:gd name="connsiteY14" fmla="*/ 172466 h 722756"/>
              <a:gd name="connsiteX15" fmla="*/ 181356 w 5060911"/>
              <a:gd name="connsiteY15" fmla="*/ 246253 h 722756"/>
              <a:gd name="connsiteX16" fmla="*/ 160020 w 5060911"/>
              <a:gd name="connsiteY16" fmla="*/ 358267 h 722756"/>
              <a:gd name="connsiteX17" fmla="*/ 181356 w 5060911"/>
              <a:gd name="connsiteY17" fmla="*/ 473837 h 722756"/>
              <a:gd name="connsiteX18" fmla="*/ 241808 w 5060911"/>
              <a:gd name="connsiteY18" fmla="*/ 550291 h 722756"/>
              <a:gd name="connsiteX19" fmla="*/ 331597 w 5060911"/>
              <a:gd name="connsiteY19" fmla="*/ 576961 h 722756"/>
              <a:gd name="connsiteX20" fmla="*/ 408051 w 5060911"/>
              <a:gd name="connsiteY20" fmla="*/ 554736 h 722756"/>
              <a:gd name="connsiteX21" fmla="*/ 466725 w 5060911"/>
              <a:gd name="connsiteY21" fmla="*/ 488950 h 722756"/>
              <a:gd name="connsiteX22" fmla="*/ 984394 w 5060911"/>
              <a:gd name="connsiteY22" fmla="*/ 722757 h 722756"/>
              <a:gd name="connsiteX23" fmla="*/ 809261 w 5060911"/>
              <a:gd name="connsiteY23" fmla="*/ 680085 h 722756"/>
              <a:gd name="connsiteX24" fmla="*/ 695469 w 5060911"/>
              <a:gd name="connsiteY24" fmla="*/ 555625 h 722756"/>
              <a:gd name="connsiteX25" fmla="*/ 655464 w 5060911"/>
              <a:gd name="connsiteY25" fmla="*/ 361823 h 722756"/>
              <a:gd name="connsiteX26" fmla="*/ 695469 w 5060911"/>
              <a:gd name="connsiteY26" fmla="*/ 168021 h 722756"/>
              <a:gd name="connsiteX27" fmla="*/ 809261 w 5060911"/>
              <a:gd name="connsiteY27" fmla="*/ 43561 h 722756"/>
              <a:gd name="connsiteX28" fmla="*/ 984394 w 5060911"/>
              <a:gd name="connsiteY28" fmla="*/ 0 h 722756"/>
              <a:gd name="connsiteX29" fmla="*/ 1158638 w 5060911"/>
              <a:gd name="connsiteY29" fmla="*/ 43561 h 722756"/>
              <a:gd name="connsiteX30" fmla="*/ 1272426 w 5060911"/>
              <a:gd name="connsiteY30" fmla="*/ 168021 h 722756"/>
              <a:gd name="connsiteX31" fmla="*/ 1312431 w 5060911"/>
              <a:gd name="connsiteY31" fmla="*/ 361823 h 722756"/>
              <a:gd name="connsiteX32" fmla="*/ 1272426 w 5060911"/>
              <a:gd name="connsiteY32" fmla="*/ 555625 h 722756"/>
              <a:gd name="connsiteX33" fmla="*/ 1158638 w 5060911"/>
              <a:gd name="connsiteY33" fmla="*/ 680085 h 722756"/>
              <a:gd name="connsiteX34" fmla="*/ 984394 w 5060911"/>
              <a:gd name="connsiteY34" fmla="*/ 722757 h 722756"/>
              <a:gd name="connsiteX35" fmla="*/ 984394 w 5060911"/>
              <a:gd name="connsiteY35" fmla="*/ 576961 h 722756"/>
              <a:gd name="connsiteX36" fmla="*/ 1107965 w 5060911"/>
              <a:gd name="connsiteY36" fmla="*/ 520954 h 722756"/>
              <a:gd name="connsiteX37" fmla="*/ 1153304 w 5060911"/>
              <a:gd name="connsiteY37" fmla="*/ 361823 h 722756"/>
              <a:gd name="connsiteX38" fmla="*/ 1107965 w 5060911"/>
              <a:gd name="connsiteY38" fmla="*/ 202692 h 722756"/>
              <a:gd name="connsiteX39" fmla="*/ 984394 w 5060911"/>
              <a:gd name="connsiteY39" fmla="*/ 145796 h 722756"/>
              <a:gd name="connsiteX40" fmla="*/ 859934 w 5060911"/>
              <a:gd name="connsiteY40" fmla="*/ 202692 h 722756"/>
              <a:gd name="connsiteX41" fmla="*/ 814595 w 5060911"/>
              <a:gd name="connsiteY41" fmla="*/ 361823 h 722756"/>
              <a:gd name="connsiteX42" fmla="*/ 859934 w 5060911"/>
              <a:gd name="connsiteY42" fmla="*/ 520954 h 722756"/>
              <a:gd name="connsiteX43" fmla="*/ 984394 w 5060911"/>
              <a:gd name="connsiteY43" fmla="*/ 576961 h 722756"/>
              <a:gd name="connsiteX44" fmla="*/ 1565936 w 5060911"/>
              <a:gd name="connsiteY44" fmla="*/ 710311 h 722756"/>
              <a:gd name="connsiteX45" fmla="*/ 1410361 w 5060911"/>
              <a:gd name="connsiteY45" fmla="*/ 710311 h 722756"/>
              <a:gd name="connsiteX46" fmla="*/ 1410361 w 5060911"/>
              <a:gd name="connsiteY46" fmla="*/ 12446 h 722756"/>
              <a:gd name="connsiteX47" fmla="*/ 1553489 w 5060911"/>
              <a:gd name="connsiteY47" fmla="*/ 12446 h 722756"/>
              <a:gd name="connsiteX48" fmla="*/ 1831746 w 5060911"/>
              <a:gd name="connsiteY48" fmla="*/ 424053 h 722756"/>
              <a:gd name="connsiteX49" fmla="*/ 1837080 w 5060911"/>
              <a:gd name="connsiteY49" fmla="*/ 424053 h 722756"/>
              <a:gd name="connsiteX50" fmla="*/ 1837080 w 5060911"/>
              <a:gd name="connsiteY50" fmla="*/ 12446 h 722756"/>
              <a:gd name="connsiteX51" fmla="*/ 1992655 w 5060911"/>
              <a:gd name="connsiteY51" fmla="*/ 12446 h 722756"/>
              <a:gd name="connsiteX52" fmla="*/ 1992655 w 5060911"/>
              <a:gd name="connsiteY52" fmla="*/ 710311 h 722756"/>
              <a:gd name="connsiteX53" fmla="*/ 1857527 w 5060911"/>
              <a:gd name="connsiteY53" fmla="*/ 710311 h 722756"/>
              <a:gd name="connsiteX54" fmla="*/ 1571269 w 5060911"/>
              <a:gd name="connsiteY54" fmla="*/ 298704 h 722756"/>
              <a:gd name="connsiteX55" fmla="*/ 1565936 w 5060911"/>
              <a:gd name="connsiteY55" fmla="*/ 298704 h 722756"/>
              <a:gd name="connsiteX56" fmla="*/ 2426576 w 5060911"/>
              <a:gd name="connsiteY56" fmla="*/ 710311 h 722756"/>
              <a:gd name="connsiteX57" fmla="*/ 2271001 w 5060911"/>
              <a:gd name="connsiteY57" fmla="*/ 710311 h 722756"/>
              <a:gd name="connsiteX58" fmla="*/ 2271001 w 5060911"/>
              <a:gd name="connsiteY58" fmla="*/ 158242 h 722756"/>
              <a:gd name="connsiteX59" fmla="*/ 2075421 w 5060911"/>
              <a:gd name="connsiteY59" fmla="*/ 158242 h 722756"/>
              <a:gd name="connsiteX60" fmla="*/ 2075421 w 5060911"/>
              <a:gd name="connsiteY60" fmla="*/ 12446 h 722756"/>
              <a:gd name="connsiteX61" fmla="*/ 2621267 w 5060911"/>
              <a:gd name="connsiteY61" fmla="*/ 12446 h 722756"/>
              <a:gd name="connsiteX62" fmla="*/ 2621267 w 5060911"/>
              <a:gd name="connsiteY62" fmla="*/ 158242 h 722756"/>
              <a:gd name="connsiteX63" fmla="*/ 2426576 w 5060911"/>
              <a:gd name="connsiteY63" fmla="*/ 158242 h 722756"/>
              <a:gd name="connsiteX64" fmla="*/ 2859494 w 5060911"/>
              <a:gd name="connsiteY64" fmla="*/ 426720 h 722756"/>
              <a:gd name="connsiteX65" fmla="*/ 2859494 w 5060911"/>
              <a:gd name="connsiteY65" fmla="*/ 568960 h 722756"/>
              <a:gd name="connsiteX66" fmla="*/ 3183979 w 5060911"/>
              <a:gd name="connsiteY66" fmla="*/ 568960 h 722756"/>
              <a:gd name="connsiteX67" fmla="*/ 3183979 w 5060911"/>
              <a:gd name="connsiteY67" fmla="*/ 710311 h 722756"/>
              <a:gd name="connsiteX68" fmla="*/ 2703919 w 5060911"/>
              <a:gd name="connsiteY68" fmla="*/ 710311 h 722756"/>
              <a:gd name="connsiteX69" fmla="*/ 2703919 w 5060911"/>
              <a:gd name="connsiteY69" fmla="*/ 12446 h 722756"/>
              <a:gd name="connsiteX70" fmla="*/ 3173311 w 5060911"/>
              <a:gd name="connsiteY70" fmla="*/ 12446 h 722756"/>
              <a:gd name="connsiteX71" fmla="*/ 3173311 w 5060911"/>
              <a:gd name="connsiteY71" fmla="*/ 153797 h 722756"/>
              <a:gd name="connsiteX72" fmla="*/ 2859494 w 5060911"/>
              <a:gd name="connsiteY72" fmla="*/ 153797 h 722756"/>
              <a:gd name="connsiteX73" fmla="*/ 2859494 w 5060911"/>
              <a:gd name="connsiteY73" fmla="*/ 285369 h 722756"/>
              <a:gd name="connsiteX74" fmla="*/ 3156420 w 5060911"/>
              <a:gd name="connsiteY74" fmla="*/ 285369 h 722756"/>
              <a:gd name="connsiteX75" fmla="*/ 3156420 w 5060911"/>
              <a:gd name="connsiteY75" fmla="*/ 426720 h 722756"/>
              <a:gd name="connsiteX76" fmla="*/ 3430753 w 5060911"/>
              <a:gd name="connsiteY76" fmla="*/ 710311 h 722756"/>
              <a:gd name="connsiteX77" fmla="*/ 3275178 w 5060911"/>
              <a:gd name="connsiteY77" fmla="*/ 710311 h 722756"/>
              <a:gd name="connsiteX78" fmla="*/ 3275178 w 5060911"/>
              <a:gd name="connsiteY78" fmla="*/ 12446 h 722756"/>
              <a:gd name="connsiteX79" fmla="*/ 3418307 w 5060911"/>
              <a:gd name="connsiteY79" fmla="*/ 12446 h 722756"/>
              <a:gd name="connsiteX80" fmla="*/ 3696564 w 5060911"/>
              <a:gd name="connsiteY80" fmla="*/ 424053 h 722756"/>
              <a:gd name="connsiteX81" fmla="*/ 3701898 w 5060911"/>
              <a:gd name="connsiteY81" fmla="*/ 424053 h 722756"/>
              <a:gd name="connsiteX82" fmla="*/ 3701898 w 5060911"/>
              <a:gd name="connsiteY82" fmla="*/ 12446 h 722756"/>
              <a:gd name="connsiteX83" fmla="*/ 3857473 w 5060911"/>
              <a:gd name="connsiteY83" fmla="*/ 12446 h 722756"/>
              <a:gd name="connsiteX84" fmla="*/ 3857473 w 5060911"/>
              <a:gd name="connsiteY84" fmla="*/ 710311 h 722756"/>
              <a:gd name="connsiteX85" fmla="*/ 3722345 w 5060911"/>
              <a:gd name="connsiteY85" fmla="*/ 710311 h 722756"/>
              <a:gd name="connsiteX86" fmla="*/ 3436087 w 5060911"/>
              <a:gd name="connsiteY86" fmla="*/ 298704 h 722756"/>
              <a:gd name="connsiteX87" fmla="*/ 3430753 w 5060911"/>
              <a:gd name="connsiteY87" fmla="*/ 298704 h 722756"/>
              <a:gd name="connsiteX88" fmla="*/ 4291394 w 5060911"/>
              <a:gd name="connsiteY88" fmla="*/ 710311 h 722756"/>
              <a:gd name="connsiteX89" fmla="*/ 4135818 w 5060911"/>
              <a:gd name="connsiteY89" fmla="*/ 710311 h 722756"/>
              <a:gd name="connsiteX90" fmla="*/ 4135818 w 5060911"/>
              <a:gd name="connsiteY90" fmla="*/ 158242 h 722756"/>
              <a:gd name="connsiteX91" fmla="*/ 3940239 w 5060911"/>
              <a:gd name="connsiteY91" fmla="*/ 158242 h 722756"/>
              <a:gd name="connsiteX92" fmla="*/ 3940239 w 5060911"/>
              <a:gd name="connsiteY92" fmla="*/ 12446 h 722756"/>
              <a:gd name="connsiteX93" fmla="*/ 4486085 w 5060911"/>
              <a:gd name="connsiteY93" fmla="*/ 12446 h 722756"/>
              <a:gd name="connsiteX94" fmla="*/ 4486085 w 5060911"/>
              <a:gd name="connsiteY94" fmla="*/ 158242 h 722756"/>
              <a:gd name="connsiteX95" fmla="*/ 4291394 w 5060911"/>
              <a:gd name="connsiteY95" fmla="*/ 158242 h 722756"/>
              <a:gd name="connsiteX96" fmla="*/ 4783544 w 5060911"/>
              <a:gd name="connsiteY96" fmla="*/ 721868 h 722756"/>
              <a:gd name="connsiteX97" fmla="*/ 4612856 w 5060911"/>
              <a:gd name="connsiteY97" fmla="*/ 674751 h 722756"/>
              <a:gd name="connsiteX98" fmla="*/ 4503509 w 5060911"/>
              <a:gd name="connsiteY98" fmla="*/ 550291 h 722756"/>
              <a:gd name="connsiteX99" fmla="*/ 4638637 w 5060911"/>
              <a:gd name="connsiteY99" fmla="*/ 488061 h 722756"/>
              <a:gd name="connsiteX100" fmla="*/ 4695533 w 5060911"/>
              <a:gd name="connsiteY100" fmla="*/ 558292 h 722756"/>
              <a:gd name="connsiteX101" fmla="*/ 4784433 w 5060911"/>
              <a:gd name="connsiteY101" fmla="*/ 581406 h 722756"/>
              <a:gd name="connsiteX102" fmla="*/ 4867999 w 5060911"/>
              <a:gd name="connsiteY102" fmla="*/ 563626 h 722756"/>
              <a:gd name="connsiteX103" fmla="*/ 4899114 w 5060911"/>
              <a:gd name="connsiteY103" fmla="*/ 514731 h 722756"/>
              <a:gd name="connsiteX104" fmla="*/ 4887557 w 5060911"/>
              <a:gd name="connsiteY104" fmla="*/ 479171 h 722756"/>
              <a:gd name="connsiteX105" fmla="*/ 4847552 w 5060911"/>
              <a:gd name="connsiteY105" fmla="*/ 452501 h 722756"/>
              <a:gd name="connsiteX106" fmla="*/ 4764875 w 5060911"/>
              <a:gd name="connsiteY106" fmla="*/ 424942 h 722756"/>
              <a:gd name="connsiteX107" fmla="*/ 4645749 w 5060911"/>
              <a:gd name="connsiteY107" fmla="*/ 385826 h 722756"/>
              <a:gd name="connsiteX108" fmla="*/ 4563072 w 5060911"/>
              <a:gd name="connsiteY108" fmla="*/ 324485 h 722756"/>
              <a:gd name="connsiteX109" fmla="*/ 4527512 w 5060911"/>
              <a:gd name="connsiteY109" fmla="*/ 212471 h 722756"/>
              <a:gd name="connsiteX110" fmla="*/ 4562183 w 5060911"/>
              <a:gd name="connsiteY110" fmla="*/ 103124 h 722756"/>
              <a:gd name="connsiteX111" fmla="*/ 4658195 w 5060911"/>
              <a:gd name="connsiteY111" fmla="*/ 27559 h 722756"/>
              <a:gd name="connsiteX112" fmla="*/ 4793323 w 5060911"/>
              <a:gd name="connsiteY112" fmla="*/ 0 h 722756"/>
              <a:gd name="connsiteX113" fmla="*/ 5060912 w 5060911"/>
              <a:gd name="connsiteY113" fmla="*/ 164465 h 722756"/>
              <a:gd name="connsiteX114" fmla="*/ 4927562 w 5060911"/>
              <a:gd name="connsiteY114" fmla="*/ 227584 h 722756"/>
              <a:gd name="connsiteX115" fmla="*/ 4870666 w 5060911"/>
              <a:gd name="connsiteY115" fmla="*/ 160909 h 722756"/>
              <a:gd name="connsiteX116" fmla="*/ 4791545 w 5060911"/>
              <a:gd name="connsiteY116" fmla="*/ 140462 h 722756"/>
              <a:gd name="connsiteX117" fmla="*/ 4716869 w 5060911"/>
              <a:gd name="connsiteY117" fmla="*/ 160020 h 722756"/>
              <a:gd name="connsiteX118" fmla="*/ 4686643 w 5060911"/>
              <a:gd name="connsiteY118" fmla="*/ 208915 h 722756"/>
              <a:gd name="connsiteX119" fmla="*/ 4699089 w 5060911"/>
              <a:gd name="connsiteY119" fmla="*/ 243586 h 722756"/>
              <a:gd name="connsiteX120" fmla="*/ 4739983 w 5060911"/>
              <a:gd name="connsiteY120" fmla="*/ 268478 h 722756"/>
              <a:gd name="connsiteX121" fmla="*/ 4822660 w 5060911"/>
              <a:gd name="connsiteY121" fmla="*/ 294259 h 722756"/>
              <a:gd name="connsiteX122" fmla="*/ 4940008 w 5060911"/>
              <a:gd name="connsiteY122" fmla="*/ 332486 h 722756"/>
              <a:gd name="connsiteX123" fmla="*/ 5022685 w 5060911"/>
              <a:gd name="connsiteY123" fmla="*/ 394716 h 722756"/>
              <a:gd name="connsiteX124" fmla="*/ 5058245 w 5060911"/>
              <a:gd name="connsiteY124" fmla="*/ 506730 h 722756"/>
              <a:gd name="connsiteX125" fmla="*/ 5022685 w 5060911"/>
              <a:gd name="connsiteY125" fmla="*/ 619633 h 722756"/>
              <a:gd name="connsiteX126" fmla="*/ 4925784 w 5060911"/>
              <a:gd name="connsiteY126" fmla="*/ 695198 h 722756"/>
              <a:gd name="connsiteX127" fmla="*/ 4783544 w 5060911"/>
              <a:gd name="connsiteY127" fmla="*/ 721868 h 72275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</a:cxnLst>
            <a:rect l="l" t="t" r="r" b="b"/>
            <a:pathLst>
              <a:path w="5060911" h="722756">
                <a:moveTo>
                  <a:pt x="604520" y="550291"/>
                </a:moveTo>
                <a:cubicBezTo>
                  <a:pt x="578443" y="605409"/>
                  <a:pt x="541697" y="648081"/>
                  <a:pt x="494284" y="678307"/>
                </a:cubicBezTo>
                <a:cubicBezTo>
                  <a:pt x="447463" y="707940"/>
                  <a:pt x="393531" y="722757"/>
                  <a:pt x="332486" y="722757"/>
                </a:cubicBezTo>
                <a:cubicBezTo>
                  <a:pt x="267885" y="722757"/>
                  <a:pt x="210397" y="707644"/>
                  <a:pt x="160020" y="677418"/>
                </a:cubicBezTo>
                <a:cubicBezTo>
                  <a:pt x="109643" y="647192"/>
                  <a:pt x="70231" y="604520"/>
                  <a:pt x="41783" y="549402"/>
                </a:cubicBezTo>
                <a:cubicBezTo>
                  <a:pt x="13928" y="493691"/>
                  <a:pt x="0" y="429980"/>
                  <a:pt x="0" y="358267"/>
                </a:cubicBezTo>
                <a:cubicBezTo>
                  <a:pt x="0" y="287147"/>
                  <a:pt x="14224" y="224621"/>
                  <a:pt x="42672" y="170688"/>
                </a:cubicBezTo>
                <a:cubicBezTo>
                  <a:pt x="71120" y="116163"/>
                  <a:pt x="111125" y="74083"/>
                  <a:pt x="162687" y="44450"/>
                </a:cubicBezTo>
                <a:cubicBezTo>
                  <a:pt x="214249" y="14817"/>
                  <a:pt x="273516" y="0"/>
                  <a:pt x="340487" y="0"/>
                </a:cubicBezTo>
                <a:cubicBezTo>
                  <a:pt x="402124" y="0"/>
                  <a:pt x="454872" y="15409"/>
                  <a:pt x="498729" y="46228"/>
                </a:cubicBezTo>
                <a:cubicBezTo>
                  <a:pt x="542586" y="76454"/>
                  <a:pt x="577257" y="118533"/>
                  <a:pt x="602742" y="172466"/>
                </a:cubicBezTo>
                <a:lnTo>
                  <a:pt x="464947" y="233807"/>
                </a:lnTo>
                <a:cubicBezTo>
                  <a:pt x="452501" y="204766"/>
                  <a:pt x="434425" y="182838"/>
                  <a:pt x="410718" y="168021"/>
                </a:cubicBezTo>
                <a:cubicBezTo>
                  <a:pt x="387604" y="153204"/>
                  <a:pt x="361230" y="145796"/>
                  <a:pt x="331597" y="145796"/>
                </a:cubicBezTo>
                <a:cubicBezTo>
                  <a:pt x="297815" y="145796"/>
                  <a:pt x="267885" y="154686"/>
                  <a:pt x="241808" y="172466"/>
                </a:cubicBezTo>
                <a:cubicBezTo>
                  <a:pt x="216323" y="189653"/>
                  <a:pt x="196173" y="214249"/>
                  <a:pt x="181356" y="246253"/>
                </a:cubicBezTo>
                <a:cubicBezTo>
                  <a:pt x="167132" y="278257"/>
                  <a:pt x="160020" y="315595"/>
                  <a:pt x="160020" y="358267"/>
                </a:cubicBezTo>
                <a:cubicBezTo>
                  <a:pt x="160020" y="402124"/>
                  <a:pt x="167132" y="440648"/>
                  <a:pt x="181356" y="473837"/>
                </a:cubicBezTo>
                <a:cubicBezTo>
                  <a:pt x="196173" y="506434"/>
                  <a:pt x="216323" y="531918"/>
                  <a:pt x="241808" y="550291"/>
                </a:cubicBezTo>
                <a:cubicBezTo>
                  <a:pt x="267885" y="568071"/>
                  <a:pt x="297815" y="576961"/>
                  <a:pt x="331597" y="576961"/>
                </a:cubicBezTo>
                <a:cubicBezTo>
                  <a:pt x="360045" y="576961"/>
                  <a:pt x="385530" y="569553"/>
                  <a:pt x="408051" y="554736"/>
                </a:cubicBezTo>
                <a:cubicBezTo>
                  <a:pt x="431165" y="539327"/>
                  <a:pt x="450723" y="517398"/>
                  <a:pt x="466725" y="488950"/>
                </a:cubicBezTo>
                <a:close/>
                <a:moveTo>
                  <a:pt x="984394" y="722757"/>
                </a:moveTo>
                <a:cubicBezTo>
                  <a:pt x="916830" y="722757"/>
                  <a:pt x="858453" y="708533"/>
                  <a:pt x="809261" y="680085"/>
                </a:cubicBezTo>
                <a:cubicBezTo>
                  <a:pt x="760070" y="651044"/>
                  <a:pt x="722139" y="609558"/>
                  <a:pt x="695469" y="555625"/>
                </a:cubicBezTo>
                <a:cubicBezTo>
                  <a:pt x="668799" y="501100"/>
                  <a:pt x="655464" y="436499"/>
                  <a:pt x="655464" y="361823"/>
                </a:cubicBezTo>
                <a:cubicBezTo>
                  <a:pt x="655464" y="286554"/>
                  <a:pt x="668799" y="221954"/>
                  <a:pt x="695469" y="168021"/>
                </a:cubicBezTo>
                <a:cubicBezTo>
                  <a:pt x="722139" y="113496"/>
                  <a:pt x="760070" y="72009"/>
                  <a:pt x="809261" y="43561"/>
                </a:cubicBezTo>
                <a:cubicBezTo>
                  <a:pt x="858453" y="14520"/>
                  <a:pt x="916830" y="0"/>
                  <a:pt x="984394" y="0"/>
                </a:cubicBezTo>
                <a:cubicBezTo>
                  <a:pt x="1051366" y="0"/>
                  <a:pt x="1109447" y="14520"/>
                  <a:pt x="1158638" y="43561"/>
                </a:cubicBezTo>
                <a:cubicBezTo>
                  <a:pt x="1207830" y="72009"/>
                  <a:pt x="1245756" y="113496"/>
                  <a:pt x="1272426" y="168021"/>
                </a:cubicBezTo>
                <a:cubicBezTo>
                  <a:pt x="1299096" y="221954"/>
                  <a:pt x="1312431" y="286554"/>
                  <a:pt x="1312431" y="361823"/>
                </a:cubicBezTo>
                <a:cubicBezTo>
                  <a:pt x="1312431" y="436499"/>
                  <a:pt x="1299096" y="501100"/>
                  <a:pt x="1272426" y="555625"/>
                </a:cubicBezTo>
                <a:cubicBezTo>
                  <a:pt x="1245756" y="609558"/>
                  <a:pt x="1207830" y="651044"/>
                  <a:pt x="1158638" y="680085"/>
                </a:cubicBezTo>
                <a:cubicBezTo>
                  <a:pt x="1109447" y="708533"/>
                  <a:pt x="1051366" y="722757"/>
                  <a:pt x="984394" y="722757"/>
                </a:cubicBezTo>
                <a:close/>
                <a:moveTo>
                  <a:pt x="984394" y="576961"/>
                </a:moveTo>
                <a:cubicBezTo>
                  <a:pt x="1036549" y="576961"/>
                  <a:pt x="1077739" y="558292"/>
                  <a:pt x="1107965" y="520954"/>
                </a:cubicBezTo>
                <a:cubicBezTo>
                  <a:pt x="1138191" y="483023"/>
                  <a:pt x="1153304" y="429980"/>
                  <a:pt x="1153304" y="361823"/>
                </a:cubicBezTo>
                <a:cubicBezTo>
                  <a:pt x="1153304" y="293666"/>
                  <a:pt x="1138191" y="240623"/>
                  <a:pt x="1107965" y="202692"/>
                </a:cubicBezTo>
                <a:cubicBezTo>
                  <a:pt x="1078332" y="164761"/>
                  <a:pt x="1037142" y="145796"/>
                  <a:pt x="984394" y="145796"/>
                </a:cubicBezTo>
                <a:cubicBezTo>
                  <a:pt x="931647" y="145796"/>
                  <a:pt x="890160" y="164761"/>
                  <a:pt x="859934" y="202692"/>
                </a:cubicBezTo>
                <a:cubicBezTo>
                  <a:pt x="829708" y="240623"/>
                  <a:pt x="814595" y="293666"/>
                  <a:pt x="814595" y="361823"/>
                </a:cubicBezTo>
                <a:cubicBezTo>
                  <a:pt x="814595" y="429980"/>
                  <a:pt x="829708" y="483023"/>
                  <a:pt x="859934" y="520954"/>
                </a:cubicBezTo>
                <a:cubicBezTo>
                  <a:pt x="890160" y="558292"/>
                  <a:pt x="931647" y="576961"/>
                  <a:pt x="984394" y="576961"/>
                </a:cubicBezTo>
                <a:close/>
                <a:moveTo>
                  <a:pt x="1565936" y="710311"/>
                </a:moveTo>
                <a:lnTo>
                  <a:pt x="1410361" y="710311"/>
                </a:lnTo>
                <a:lnTo>
                  <a:pt x="1410361" y="12446"/>
                </a:lnTo>
                <a:lnTo>
                  <a:pt x="1553489" y="12446"/>
                </a:lnTo>
                <a:lnTo>
                  <a:pt x="1831746" y="424053"/>
                </a:lnTo>
                <a:lnTo>
                  <a:pt x="1837080" y="424053"/>
                </a:lnTo>
                <a:lnTo>
                  <a:pt x="1837080" y="12446"/>
                </a:lnTo>
                <a:lnTo>
                  <a:pt x="1992655" y="12446"/>
                </a:lnTo>
                <a:lnTo>
                  <a:pt x="1992655" y="710311"/>
                </a:lnTo>
                <a:lnTo>
                  <a:pt x="1857527" y="710311"/>
                </a:lnTo>
                <a:lnTo>
                  <a:pt x="1571269" y="298704"/>
                </a:lnTo>
                <a:lnTo>
                  <a:pt x="1565936" y="298704"/>
                </a:lnTo>
                <a:close/>
                <a:moveTo>
                  <a:pt x="2426576" y="710311"/>
                </a:moveTo>
                <a:lnTo>
                  <a:pt x="2271001" y="710311"/>
                </a:lnTo>
                <a:lnTo>
                  <a:pt x="2271001" y="158242"/>
                </a:lnTo>
                <a:lnTo>
                  <a:pt x="2075421" y="158242"/>
                </a:lnTo>
                <a:lnTo>
                  <a:pt x="2075421" y="12446"/>
                </a:lnTo>
                <a:lnTo>
                  <a:pt x="2621267" y="12446"/>
                </a:lnTo>
                <a:lnTo>
                  <a:pt x="2621267" y="158242"/>
                </a:lnTo>
                <a:lnTo>
                  <a:pt x="2426576" y="158242"/>
                </a:lnTo>
                <a:close/>
                <a:moveTo>
                  <a:pt x="2859494" y="426720"/>
                </a:moveTo>
                <a:lnTo>
                  <a:pt x="2859494" y="568960"/>
                </a:lnTo>
                <a:lnTo>
                  <a:pt x="3183979" y="568960"/>
                </a:lnTo>
                <a:lnTo>
                  <a:pt x="3183979" y="710311"/>
                </a:lnTo>
                <a:lnTo>
                  <a:pt x="2703919" y="710311"/>
                </a:lnTo>
                <a:lnTo>
                  <a:pt x="2703919" y="12446"/>
                </a:lnTo>
                <a:lnTo>
                  <a:pt x="3173311" y="12446"/>
                </a:lnTo>
                <a:lnTo>
                  <a:pt x="3173311" y="153797"/>
                </a:lnTo>
                <a:lnTo>
                  <a:pt x="2859494" y="153797"/>
                </a:lnTo>
                <a:lnTo>
                  <a:pt x="2859494" y="285369"/>
                </a:lnTo>
                <a:lnTo>
                  <a:pt x="3156420" y="285369"/>
                </a:lnTo>
                <a:lnTo>
                  <a:pt x="3156420" y="426720"/>
                </a:lnTo>
                <a:close/>
                <a:moveTo>
                  <a:pt x="3430753" y="710311"/>
                </a:moveTo>
                <a:lnTo>
                  <a:pt x="3275178" y="710311"/>
                </a:lnTo>
                <a:lnTo>
                  <a:pt x="3275178" y="12446"/>
                </a:lnTo>
                <a:lnTo>
                  <a:pt x="3418307" y="12446"/>
                </a:lnTo>
                <a:lnTo>
                  <a:pt x="3696564" y="424053"/>
                </a:lnTo>
                <a:lnTo>
                  <a:pt x="3701898" y="424053"/>
                </a:lnTo>
                <a:lnTo>
                  <a:pt x="3701898" y="12446"/>
                </a:lnTo>
                <a:lnTo>
                  <a:pt x="3857473" y="12446"/>
                </a:lnTo>
                <a:lnTo>
                  <a:pt x="3857473" y="710311"/>
                </a:lnTo>
                <a:lnTo>
                  <a:pt x="3722345" y="710311"/>
                </a:lnTo>
                <a:lnTo>
                  <a:pt x="3436087" y="298704"/>
                </a:lnTo>
                <a:lnTo>
                  <a:pt x="3430753" y="298704"/>
                </a:lnTo>
                <a:close/>
                <a:moveTo>
                  <a:pt x="4291394" y="710311"/>
                </a:moveTo>
                <a:lnTo>
                  <a:pt x="4135818" y="710311"/>
                </a:lnTo>
                <a:lnTo>
                  <a:pt x="4135818" y="158242"/>
                </a:lnTo>
                <a:lnTo>
                  <a:pt x="3940239" y="158242"/>
                </a:lnTo>
                <a:lnTo>
                  <a:pt x="3940239" y="12446"/>
                </a:lnTo>
                <a:lnTo>
                  <a:pt x="4486085" y="12446"/>
                </a:lnTo>
                <a:lnTo>
                  <a:pt x="4486085" y="158242"/>
                </a:lnTo>
                <a:lnTo>
                  <a:pt x="4291394" y="158242"/>
                </a:lnTo>
                <a:close/>
                <a:moveTo>
                  <a:pt x="4783544" y="721868"/>
                </a:moveTo>
                <a:cubicBezTo>
                  <a:pt x="4718355" y="721868"/>
                  <a:pt x="4661459" y="706162"/>
                  <a:pt x="4612856" y="674751"/>
                </a:cubicBezTo>
                <a:cubicBezTo>
                  <a:pt x="4564266" y="643340"/>
                  <a:pt x="4527817" y="601853"/>
                  <a:pt x="4503509" y="550291"/>
                </a:cubicBezTo>
                <a:lnTo>
                  <a:pt x="4638637" y="488061"/>
                </a:lnTo>
                <a:cubicBezTo>
                  <a:pt x="4651083" y="518880"/>
                  <a:pt x="4670057" y="542290"/>
                  <a:pt x="4695533" y="558292"/>
                </a:cubicBezTo>
                <a:cubicBezTo>
                  <a:pt x="4721022" y="573701"/>
                  <a:pt x="4750651" y="581406"/>
                  <a:pt x="4784433" y="581406"/>
                </a:cubicBezTo>
                <a:cubicBezTo>
                  <a:pt x="4819409" y="581406"/>
                  <a:pt x="4847260" y="575479"/>
                  <a:pt x="4867999" y="563626"/>
                </a:cubicBezTo>
                <a:cubicBezTo>
                  <a:pt x="4888751" y="551180"/>
                  <a:pt x="4899114" y="534882"/>
                  <a:pt x="4899114" y="514731"/>
                </a:cubicBezTo>
                <a:cubicBezTo>
                  <a:pt x="4899114" y="500507"/>
                  <a:pt x="4895266" y="488654"/>
                  <a:pt x="4887557" y="479171"/>
                </a:cubicBezTo>
                <a:cubicBezTo>
                  <a:pt x="4879861" y="469688"/>
                  <a:pt x="4866526" y="460798"/>
                  <a:pt x="4847552" y="452501"/>
                </a:cubicBezTo>
                <a:cubicBezTo>
                  <a:pt x="4828591" y="444204"/>
                  <a:pt x="4801032" y="435017"/>
                  <a:pt x="4764875" y="424942"/>
                </a:cubicBezTo>
                <a:cubicBezTo>
                  <a:pt x="4716869" y="411903"/>
                  <a:pt x="4677169" y="398865"/>
                  <a:pt x="4645749" y="385826"/>
                </a:cubicBezTo>
                <a:cubicBezTo>
                  <a:pt x="4614939" y="372787"/>
                  <a:pt x="4587380" y="352340"/>
                  <a:pt x="4563072" y="324485"/>
                </a:cubicBezTo>
                <a:cubicBezTo>
                  <a:pt x="4539374" y="296037"/>
                  <a:pt x="4527512" y="258699"/>
                  <a:pt x="4527512" y="212471"/>
                </a:cubicBezTo>
                <a:cubicBezTo>
                  <a:pt x="4527512" y="171577"/>
                  <a:pt x="4539069" y="135128"/>
                  <a:pt x="4562183" y="103124"/>
                </a:cubicBezTo>
                <a:cubicBezTo>
                  <a:pt x="4585894" y="70527"/>
                  <a:pt x="4617898" y="45339"/>
                  <a:pt x="4658195" y="27559"/>
                </a:cubicBezTo>
                <a:cubicBezTo>
                  <a:pt x="4699089" y="9186"/>
                  <a:pt x="4744136" y="0"/>
                  <a:pt x="4793323" y="0"/>
                </a:cubicBezTo>
                <a:cubicBezTo>
                  <a:pt x="4917783" y="0"/>
                  <a:pt x="5006988" y="54822"/>
                  <a:pt x="5060912" y="164465"/>
                </a:cubicBezTo>
                <a:lnTo>
                  <a:pt x="4927562" y="227584"/>
                </a:lnTo>
                <a:cubicBezTo>
                  <a:pt x="4912157" y="196765"/>
                  <a:pt x="4893196" y="174540"/>
                  <a:pt x="4870666" y="160909"/>
                </a:cubicBezTo>
                <a:cubicBezTo>
                  <a:pt x="4848746" y="147278"/>
                  <a:pt x="4822368" y="140462"/>
                  <a:pt x="4791545" y="140462"/>
                </a:cubicBezTo>
                <a:cubicBezTo>
                  <a:pt x="4762513" y="140462"/>
                  <a:pt x="4737621" y="146981"/>
                  <a:pt x="4716869" y="160020"/>
                </a:cubicBezTo>
                <a:cubicBezTo>
                  <a:pt x="4696727" y="173059"/>
                  <a:pt x="4686643" y="189357"/>
                  <a:pt x="4686643" y="208915"/>
                </a:cubicBezTo>
                <a:cubicBezTo>
                  <a:pt x="4686643" y="222546"/>
                  <a:pt x="4690796" y="234103"/>
                  <a:pt x="4699089" y="243586"/>
                </a:cubicBezTo>
                <a:cubicBezTo>
                  <a:pt x="4707395" y="252476"/>
                  <a:pt x="4721022" y="260773"/>
                  <a:pt x="4739983" y="268478"/>
                </a:cubicBezTo>
                <a:cubicBezTo>
                  <a:pt x="4758957" y="276183"/>
                  <a:pt x="4786516" y="284776"/>
                  <a:pt x="4822660" y="294259"/>
                </a:cubicBezTo>
                <a:cubicBezTo>
                  <a:pt x="4869485" y="306705"/>
                  <a:pt x="4908601" y="319447"/>
                  <a:pt x="4940008" y="332486"/>
                </a:cubicBezTo>
                <a:cubicBezTo>
                  <a:pt x="4971428" y="345525"/>
                  <a:pt x="4998987" y="366268"/>
                  <a:pt x="5022685" y="394716"/>
                </a:cubicBezTo>
                <a:cubicBezTo>
                  <a:pt x="5046396" y="423164"/>
                  <a:pt x="5058245" y="460502"/>
                  <a:pt x="5058245" y="506730"/>
                </a:cubicBezTo>
                <a:cubicBezTo>
                  <a:pt x="5058245" y="549402"/>
                  <a:pt x="5046396" y="587036"/>
                  <a:pt x="5022685" y="619633"/>
                </a:cubicBezTo>
                <a:cubicBezTo>
                  <a:pt x="4999571" y="652230"/>
                  <a:pt x="4967275" y="677418"/>
                  <a:pt x="4925784" y="695198"/>
                </a:cubicBezTo>
                <a:cubicBezTo>
                  <a:pt x="4884306" y="712978"/>
                  <a:pt x="4836884" y="721868"/>
                  <a:pt x="4783544" y="721868"/>
                </a:cubicBezTo>
                <a:close/>
              </a:path>
            </a:pathLst>
          </a:custGeom>
          <a:solidFill>
            <a:schemeClr val="accent1">
              <a:alpha val="8000"/>
            </a:schemeClr>
          </a:solidFill>
          <a:ln w="12700" cap="flat">
            <a:noFill/>
            <a:prstDash val="solid"/>
          </a:ln>
        </p:spPr>
        <p:txBody>
          <a:bodyPr rtlCol="false" anchor="ctr"/>
          <a:lstStyle>
            <a:defPPr>
              <a:defRPr lang="zh-CN"/>
            </a:defPPr>
            <a:lvl1pPr marL="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false"/>
          </a:p>
        </p:txBody>
      </p:sp>
      <p:sp>
        <p:nvSpPr>
          <p:cNvPr id="26" name="文本占位符 25">
            <a:extLst>
              <a:ext uri="{FF2B5EF4-FFF2-40B4-BE49-F238E27FC236}">
                <a16:creationId id="{9C7EEEE4-0546-58BD-936B-AB7259AAF125}"/>
              </a:ext>
            </a:extLst>
          </p:cNvPr>
          <p:cNvSpPr>
            <a:spLocks noGrp="true"/>
          </p:cNvSpPr>
          <p:nvPr>
            <p:ph type="body" sz="quarter" idx="10" hasCustomPrompt="true"/>
          </p:nvPr>
        </p:nvSpPr>
        <p:spPr>
          <a:xfrm>
            <a:off x="1131908" y="1455814"/>
            <a:ext cx="2243137" cy="108108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lang="zh-CN" altLang="en-US" sz="6500" b="true" kern="1200" dirty="fals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zh-CN" altLang="en-US" dirty="false"/>
              <a:t>目录</a:t>
            </a:r>
          </a:p>
        </p:txBody>
      </p:sp>
      <p:sp>
        <p:nvSpPr>
          <p:cNvPr id="28" name="文本占位符 27">
            <a:extLst>
              <a:ext uri="{FF2B5EF4-FFF2-40B4-BE49-F238E27FC236}">
                <a16:creationId id="{5408A1DF-5CA0-69C3-4C05-92B52D80B6E9}"/>
              </a:ext>
            </a:extLst>
          </p:cNvPr>
          <p:cNvSpPr>
            <a:spLocks noGrp="true"/>
          </p:cNvSpPr>
          <p:nvPr>
            <p:ph type="body" sz="quarter" idx="11" hasCustomPrompt="true"/>
          </p:nvPr>
        </p:nvSpPr>
        <p:spPr>
          <a:xfrm>
            <a:off x="1193800" y="3977005"/>
            <a:ext cx="749300" cy="508000"/>
          </a:xfrm>
        </p:spPr>
        <p:txBody>
          <a:bodyPr/>
          <a:lstStyle>
            <a:lvl1pPr marL="0" indent="0" algn="ctr">
              <a:buNone/>
              <a:defRPr lang="zh-CN" altLang="en-US" sz="2400" b="true" kern="1200" dirty="false">
                <a:solidFill>
                  <a:schemeClr val="accent1">
                    <a:lumMod val="20000"/>
                    <a:lumOff val="80000"/>
                  </a:schemeClr>
                </a:solidFill>
                <a:latin typeface="+mn-ea"/>
                <a:ea typeface="+mn-ea"/>
                <a:cs typeface="+mj-lt"/>
              </a:defRPr>
            </a:lvl1pPr>
          </a:lstStyle>
          <a:p>
            <a:pPr lvl="0"/>
            <a:r>
              <a:rPr lang="zh-CN" altLang="en-US" dirty="false"/>
              <a:t>编号</a:t>
            </a:r>
            <a:r>
              <a:rPr lang="en-US" altLang="zh-CN" dirty="false"/>
              <a:t>1</a:t>
            </a:r>
            <a:endParaRPr lang="zh-CN" altLang="en-US" dirty="false"/>
          </a:p>
        </p:txBody>
      </p:sp>
      <p:sp>
        <p:nvSpPr>
          <p:cNvPr id="43" name="文本占位符 27">
            <a:extLst>
              <a:ext uri="{FF2B5EF4-FFF2-40B4-BE49-F238E27FC236}">
                <a16:creationId id="{D08D9BBE-6884-2C80-E50B-1D6888ABF6AA}"/>
              </a:ext>
            </a:extLst>
          </p:cNvPr>
          <p:cNvSpPr>
            <a:spLocks noGrp="true"/>
          </p:cNvSpPr>
          <p:nvPr>
            <p:ph type="body" sz="quarter" idx="12" hasCustomPrompt="true"/>
          </p:nvPr>
        </p:nvSpPr>
        <p:spPr>
          <a:xfrm>
            <a:off x="6502400" y="3979926"/>
            <a:ext cx="749300" cy="508000"/>
          </a:xfrm>
        </p:spPr>
        <p:txBody>
          <a:bodyPr/>
          <a:lstStyle>
            <a:lvl1pPr marL="0" indent="0" algn="ctr">
              <a:buNone/>
              <a:defRPr lang="zh-CN" altLang="en-US" sz="2400" b="true" kern="1200" dirty="false">
                <a:solidFill>
                  <a:schemeClr val="accent1">
                    <a:lumMod val="20000"/>
                    <a:lumOff val="80000"/>
                  </a:schemeClr>
                </a:solidFill>
                <a:latin typeface="+mn-ea"/>
                <a:ea typeface="+mn-ea"/>
                <a:cs typeface="+mj-lt"/>
              </a:defRPr>
            </a:lvl1pPr>
          </a:lstStyle>
          <a:p>
            <a:pPr lvl="0"/>
            <a:r>
              <a:rPr lang="zh-CN" altLang="en-US" dirty="false"/>
              <a:t>编号</a:t>
            </a:r>
            <a:r>
              <a:rPr lang="en-US" altLang="zh-CN" dirty="false"/>
              <a:t>2</a:t>
            </a:r>
            <a:endParaRPr lang="zh-CN" altLang="en-US" dirty="false"/>
          </a:p>
        </p:txBody>
      </p:sp>
      <p:sp>
        <p:nvSpPr>
          <p:cNvPr id="44" name="文本占位符 27">
            <a:extLst>
              <a:ext uri="{FF2B5EF4-FFF2-40B4-BE49-F238E27FC236}">
                <a16:creationId id="{F1478F7C-166E-6C23-1BAB-86E7348F48F3}"/>
              </a:ext>
            </a:extLst>
          </p:cNvPr>
          <p:cNvSpPr>
            <a:spLocks noGrp="true"/>
          </p:cNvSpPr>
          <p:nvPr>
            <p:ph type="body" sz="quarter" idx="13" hasCustomPrompt="true"/>
          </p:nvPr>
        </p:nvSpPr>
        <p:spPr>
          <a:xfrm>
            <a:off x="1195070" y="4978400"/>
            <a:ext cx="749300" cy="508000"/>
          </a:xfrm>
        </p:spPr>
        <p:txBody>
          <a:bodyPr/>
          <a:lstStyle>
            <a:lvl1pPr marL="0" indent="0" algn="ctr">
              <a:buNone/>
              <a:defRPr lang="zh-CN" altLang="en-US" sz="2400" b="true" kern="1200" dirty="false">
                <a:solidFill>
                  <a:schemeClr val="accent1">
                    <a:lumMod val="20000"/>
                    <a:lumOff val="80000"/>
                  </a:schemeClr>
                </a:solidFill>
                <a:latin typeface="+mn-ea"/>
                <a:ea typeface="+mn-ea"/>
                <a:cs typeface="+mj-lt"/>
              </a:defRPr>
            </a:lvl1pPr>
          </a:lstStyle>
          <a:p>
            <a:pPr lvl="0"/>
            <a:r>
              <a:rPr lang="zh-CN" altLang="en-US" dirty="false"/>
              <a:t>编号</a:t>
            </a:r>
            <a:r>
              <a:rPr lang="en-US" altLang="zh-CN" dirty="false"/>
              <a:t>3</a:t>
            </a:r>
            <a:endParaRPr lang="zh-CN" altLang="en-US" dirty="false"/>
          </a:p>
        </p:txBody>
      </p:sp>
      <p:sp>
        <p:nvSpPr>
          <p:cNvPr id="45" name="文本占位符 27">
            <a:extLst>
              <a:ext uri="{FF2B5EF4-FFF2-40B4-BE49-F238E27FC236}">
                <a16:creationId id="{A9EE3835-0956-EEBC-F28F-5E463B4CEFC3}"/>
              </a:ext>
            </a:extLst>
          </p:cNvPr>
          <p:cNvSpPr>
            <a:spLocks noGrp="true"/>
          </p:cNvSpPr>
          <p:nvPr>
            <p:ph type="body" sz="quarter" idx="14" hasCustomPrompt="true"/>
          </p:nvPr>
        </p:nvSpPr>
        <p:spPr>
          <a:xfrm>
            <a:off x="1195070" y="5973464"/>
            <a:ext cx="749300" cy="508000"/>
          </a:xfrm>
        </p:spPr>
        <p:txBody>
          <a:bodyPr/>
          <a:lstStyle>
            <a:lvl1pPr marL="0" indent="0" algn="ctr">
              <a:buNone/>
              <a:defRPr lang="zh-CN" altLang="en-US" sz="2400" b="true" kern="1200" dirty="false">
                <a:solidFill>
                  <a:schemeClr val="accent1">
                    <a:lumMod val="20000"/>
                    <a:lumOff val="80000"/>
                  </a:schemeClr>
                </a:solidFill>
                <a:latin typeface="+mn-ea"/>
                <a:ea typeface="+mn-ea"/>
                <a:cs typeface="+mj-lt"/>
              </a:defRPr>
            </a:lvl1pPr>
          </a:lstStyle>
          <a:p>
            <a:pPr lvl="0"/>
            <a:r>
              <a:rPr lang="zh-CN" altLang="en-US" dirty="false"/>
              <a:t>编号</a:t>
            </a:r>
            <a:r>
              <a:rPr lang="en-US" altLang="zh-CN" dirty="false"/>
              <a:t>5</a:t>
            </a:r>
            <a:endParaRPr lang="zh-CN" altLang="en-US" dirty="false"/>
          </a:p>
        </p:txBody>
      </p:sp>
      <p:sp>
        <p:nvSpPr>
          <p:cNvPr id="46" name="文本占位符 27">
            <a:extLst>
              <a:ext uri="{FF2B5EF4-FFF2-40B4-BE49-F238E27FC236}">
                <a16:creationId id="{964E7A8C-7A12-93A8-873E-3341AD9225CA}"/>
              </a:ext>
            </a:extLst>
          </p:cNvPr>
          <p:cNvSpPr>
            <a:spLocks noGrp="true"/>
          </p:cNvSpPr>
          <p:nvPr>
            <p:ph type="body" sz="quarter" idx="15" hasCustomPrompt="true"/>
          </p:nvPr>
        </p:nvSpPr>
        <p:spPr>
          <a:xfrm>
            <a:off x="6502400" y="4981321"/>
            <a:ext cx="749300" cy="508000"/>
          </a:xfrm>
        </p:spPr>
        <p:txBody>
          <a:bodyPr/>
          <a:lstStyle>
            <a:lvl1pPr marL="0" indent="0" algn="ctr">
              <a:buNone/>
              <a:defRPr lang="zh-CN" altLang="en-US" sz="2400" b="true" kern="1200" dirty="false">
                <a:solidFill>
                  <a:schemeClr val="accent1">
                    <a:lumMod val="20000"/>
                    <a:lumOff val="80000"/>
                  </a:schemeClr>
                </a:solidFill>
                <a:latin typeface="+mn-ea"/>
                <a:ea typeface="+mn-ea"/>
                <a:cs typeface="+mj-lt"/>
              </a:defRPr>
            </a:lvl1pPr>
          </a:lstStyle>
          <a:p>
            <a:pPr lvl="0"/>
            <a:r>
              <a:rPr lang="zh-CN" altLang="en-US" dirty="false"/>
              <a:t>编号</a:t>
            </a:r>
            <a:r>
              <a:rPr lang="en-US" altLang="zh-CN" dirty="false"/>
              <a:t>4</a:t>
            </a:r>
            <a:endParaRPr lang="zh-CN" altLang="en-US" dirty="false"/>
          </a:p>
        </p:txBody>
      </p:sp>
      <p:sp>
        <p:nvSpPr>
          <p:cNvPr id="49" name="文本占位符 48">
            <a:extLst>
              <a:ext uri="{FF2B5EF4-FFF2-40B4-BE49-F238E27FC236}">
                <a16:creationId id="{CFEC1DFF-680E-B941-9C3C-36583FC673A7}"/>
              </a:ext>
            </a:extLst>
          </p:cNvPr>
          <p:cNvSpPr>
            <a:spLocks noGrp="true"/>
          </p:cNvSpPr>
          <p:nvPr>
            <p:ph type="body" sz="quarter" idx="17" hasCustomPrompt="true"/>
          </p:nvPr>
        </p:nvSpPr>
        <p:spPr>
          <a:xfrm>
            <a:off x="2146300" y="3767138"/>
            <a:ext cx="3848100" cy="92710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lang="zh-CN" altLang="en-US" sz="2400" kern="1200" spc="300" dirty="false">
                <a:solidFill>
                  <a:schemeClr val="accent1">
                    <a:lumMod val="20000"/>
                    <a:lumOff val="80000"/>
                  </a:schemeClr>
                </a:soli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false"/>
              <a:t>标题</a:t>
            </a:r>
            <a:r>
              <a:rPr lang="en-US" altLang="zh-CN" dirty="false"/>
              <a:t>1</a:t>
            </a:r>
            <a:endParaRPr lang="zh-CN" altLang="en-US" dirty="false"/>
          </a:p>
        </p:txBody>
      </p:sp>
      <p:sp>
        <p:nvSpPr>
          <p:cNvPr id="50" name="文本占位符 48">
            <a:extLst>
              <a:ext uri="{FF2B5EF4-FFF2-40B4-BE49-F238E27FC236}">
                <a16:creationId id="{D421C167-942A-38C8-B184-2515CBDF21B2}"/>
              </a:ext>
            </a:extLst>
          </p:cNvPr>
          <p:cNvSpPr>
            <a:spLocks noGrp="true"/>
          </p:cNvSpPr>
          <p:nvPr>
            <p:ph type="body" sz="quarter" idx="18" hasCustomPrompt="true"/>
          </p:nvPr>
        </p:nvSpPr>
        <p:spPr>
          <a:xfrm>
            <a:off x="7454900" y="3754139"/>
            <a:ext cx="3848100" cy="927100"/>
          </a:xfrm>
        </p:spPr>
        <p:txBody>
          <a:bodyPr anchor="ctr">
            <a:normAutofit/>
          </a:bodyPr>
          <a:lstStyle>
            <a:lvl1pPr marL="0" indent="0">
              <a:buNone/>
              <a:defRPr lang="zh-CN" altLang="en-US" sz="2400" kern="1200" spc="300" dirty="false">
                <a:solidFill>
                  <a:schemeClr val="accent1">
                    <a:lumMod val="20000"/>
                    <a:lumOff val="80000"/>
                  </a:schemeClr>
                </a:soli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false"/>
              <a:t>标题</a:t>
            </a:r>
            <a:r>
              <a:rPr lang="en-US" altLang="zh-CN" dirty="false"/>
              <a:t>2</a:t>
            </a:r>
            <a:endParaRPr lang="zh-CN" altLang="en-US" dirty="false"/>
          </a:p>
        </p:txBody>
      </p:sp>
      <p:sp>
        <p:nvSpPr>
          <p:cNvPr id="51" name="文本占位符 48">
            <a:extLst>
              <a:ext uri="{FF2B5EF4-FFF2-40B4-BE49-F238E27FC236}">
                <a16:creationId id="{AF24954B-9C9F-CF9D-81F8-BB3309329E31}"/>
              </a:ext>
            </a:extLst>
          </p:cNvPr>
          <p:cNvSpPr>
            <a:spLocks noGrp="true"/>
          </p:cNvSpPr>
          <p:nvPr>
            <p:ph type="body" sz="quarter" idx="19" hasCustomPrompt="true"/>
          </p:nvPr>
        </p:nvSpPr>
        <p:spPr>
          <a:xfrm>
            <a:off x="2146300" y="4792586"/>
            <a:ext cx="3848100" cy="927100"/>
          </a:xfrm>
        </p:spPr>
        <p:txBody>
          <a:bodyPr anchor="ctr">
            <a:normAutofit/>
          </a:bodyPr>
          <a:lstStyle>
            <a:lvl1pPr marL="0" indent="0">
              <a:buNone/>
              <a:defRPr lang="zh-CN" altLang="en-US" sz="2400" kern="1200" spc="300" dirty="false">
                <a:solidFill>
                  <a:schemeClr val="accent1">
                    <a:lumMod val="20000"/>
                    <a:lumOff val="80000"/>
                  </a:schemeClr>
                </a:soli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false"/>
              <a:t>标题</a:t>
            </a:r>
            <a:r>
              <a:rPr lang="en-US" altLang="zh-CN" dirty="false"/>
              <a:t>3</a:t>
            </a:r>
            <a:endParaRPr lang="zh-CN" altLang="en-US" dirty="false"/>
          </a:p>
        </p:txBody>
      </p:sp>
      <p:sp>
        <p:nvSpPr>
          <p:cNvPr id="52" name="文本占位符 48">
            <a:extLst>
              <a:ext uri="{FF2B5EF4-FFF2-40B4-BE49-F238E27FC236}">
                <a16:creationId id="{BAA23B9C-2305-1B1F-0A95-763A8AD3A226}"/>
              </a:ext>
            </a:extLst>
          </p:cNvPr>
          <p:cNvSpPr>
            <a:spLocks noGrp="true"/>
          </p:cNvSpPr>
          <p:nvPr>
            <p:ph type="body" sz="quarter" idx="20" hasCustomPrompt="true"/>
          </p:nvPr>
        </p:nvSpPr>
        <p:spPr>
          <a:xfrm>
            <a:off x="2146300" y="5818034"/>
            <a:ext cx="3848100" cy="927100"/>
          </a:xfrm>
        </p:spPr>
        <p:txBody>
          <a:bodyPr anchor="ctr">
            <a:normAutofit/>
          </a:bodyPr>
          <a:lstStyle>
            <a:lvl1pPr marL="0" indent="0">
              <a:buNone/>
              <a:defRPr lang="zh-CN" altLang="en-US" sz="2400" kern="1200" spc="300" dirty="false">
                <a:solidFill>
                  <a:schemeClr val="accent1">
                    <a:lumMod val="20000"/>
                    <a:lumOff val="80000"/>
                  </a:schemeClr>
                </a:soli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false"/>
              <a:t>标题</a:t>
            </a:r>
            <a:r>
              <a:rPr lang="en-US" altLang="zh-CN" dirty="false"/>
              <a:t>5</a:t>
            </a:r>
            <a:endParaRPr lang="zh-CN" altLang="en-US" dirty="false"/>
          </a:p>
        </p:txBody>
      </p:sp>
      <p:sp>
        <p:nvSpPr>
          <p:cNvPr id="53" name="文本占位符 48">
            <a:extLst>
              <a:ext uri="{FF2B5EF4-FFF2-40B4-BE49-F238E27FC236}">
                <a16:creationId id="{BCA4D57D-667C-BA81-D693-97EB950E99A8}"/>
              </a:ext>
            </a:extLst>
          </p:cNvPr>
          <p:cNvSpPr>
            <a:spLocks noGrp="true"/>
          </p:cNvSpPr>
          <p:nvPr>
            <p:ph type="body" sz="quarter" idx="21" hasCustomPrompt="true"/>
          </p:nvPr>
        </p:nvSpPr>
        <p:spPr>
          <a:xfrm>
            <a:off x="7454900" y="4791075"/>
            <a:ext cx="3848100" cy="927100"/>
          </a:xfrm>
        </p:spPr>
        <p:txBody>
          <a:bodyPr anchor="ctr">
            <a:normAutofit/>
          </a:bodyPr>
          <a:lstStyle>
            <a:lvl1pPr marL="0" indent="0">
              <a:buNone/>
              <a:defRPr lang="zh-CN" altLang="en-US" sz="2400" kern="1200" spc="300" dirty="false">
                <a:solidFill>
                  <a:schemeClr val="accent1">
                    <a:lumMod val="20000"/>
                    <a:lumOff val="80000"/>
                  </a:schemeClr>
                </a:soli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false"/>
              <a:t>标题</a:t>
            </a:r>
            <a:r>
              <a:rPr lang="en-US" altLang="zh-CN" dirty="false"/>
              <a:t>4</a:t>
            </a:r>
            <a:endParaRPr lang="zh-CN" altLang="en-US" dirty="false"/>
          </a:p>
        </p:txBody>
      </p:sp>
    </p:spTree>
    <p:extLst>
      <p:ext uri="{BB962C8B-B14F-4D97-AF65-F5344CB8AC3E}">
        <p14:creationId val="3221258431"/>
      </p:ext>
    </p:extLst>
  </p:cSld>
  <p:clrMapOvr>
    <a:masterClrMapping/>
  </p:clrMapOvr>
</p:sldLayout>
</file>

<file path=ppt/slideLayouts/slideLayout8.xml><?xml version="1.0" encoding="utf-8"?>
<p:sldLayout xmlns:w="http://schemas.openxmlformats.org/wordprocessingml/2006/main" xmlns:a14="http://schemas.microsoft.com/office/drawing/2010/main" xmlns:p16="http://schemas.microsoft.com/office/powerpoint/2015/main" xmlns:wpc="http://schemas.microsoft.com/office/word/2010/wordprocessingCanvas" xmlns:wps="http://schemas.microsoft.com/office/word/2010/wordprocessingShape" xmlns:pvml="urn:schemas-microsoft-com:office:powerpoint" xmlns:psez="http://schemas.microsoft.com/office/powerpoint/2016/sectionzoom" xmlns:w10="urn:schemas-microsoft-com:office:word" xmlns:pic="http://schemas.openxmlformats.org/drawingml/2006/picture" xmlns:pic14="http://schemas.microsoft.com/office/drawing/2010/picture" xmlns:xvml="urn:schemas-microsoft-com:office:excel" xmlns:p159="http://schemas.microsoft.com/office/powerpoint/2015/09/main" xmlns:p184="http://schemas.microsoft.com/office/powerpoint/2018/4/main" xmlns:wp="http://schemas.openxmlformats.org/drawingml/2006/wordprocessingDrawing" xmlns:w16se="http://schemas.microsoft.com/office/word/2015/wordml/symex" xmlns:c="http://schemas.openxmlformats.org/drawingml/2006/chart" xmlns:a3d="http://schemas.microsoft.com/office/drawing/2017/model3d" xmlns:psuz="http://schemas.microsoft.com/office/powerpoint/2016/summaryzoom" xmlns:p173="http://schemas.microsoft.com/office/powerpoint/2017/3/main" xmlns:wp14="http://schemas.microsoft.com/office/word/2010/wordprocessingDrawing" xmlns:a16="http://schemas.microsoft.com/office/drawing/2014/main" xmlns:p14="http://schemas.microsoft.com/office/powerpoint/2010/main" xmlns:p="http://schemas.openxmlformats.org/presentationml/2006/main" xmlns:p202="http://schemas.microsoft.com/office/powerpoint/2020/02/main" xmlns:pslz="http://schemas.microsoft.com/office/powerpoint/2016/slidezoom" xmlns:w14="http://schemas.microsoft.com/office/word/2010/wordml" xmlns:w15="http://schemas.microsoft.com/office/word/2012/wordml" xmlns:v="urn:schemas-microsoft-com:vml" xmlns:a15="http://schemas.microsoft.com/office/drawing/2012/main" xmlns:r="http://schemas.openxmlformats.org/officeDocument/2006/relationships" xmlns:a="http://schemas.openxmlformats.org/drawingml/2006/main" xmlns:m="http://schemas.openxmlformats.org/officeDocument/2006/math" xmlns:o="urn:schemas-microsoft-com:office:office" xmlns:mc="http://schemas.openxmlformats.org/markup-compatibility/2006" xmlns:dgm="http://schemas.openxmlformats.org/drawingml/2006/diagram" xmlns:wpg="http://schemas.microsoft.com/office/word/2010/wordprocessingGroup" xmlns:we="http://schemas.microsoft.com/office/webextensions/webextension/2010/11" xmlns:p15="http://schemas.microsoft.com/office/powerpoint/2012/main" xmlns:cx="http://schemas.microsoft.com/office/drawing/2014/chartex" xmlns:p166="http://schemas.microsoft.com/office/powerpoint/2016/6/main" mc:Ignorable="a14 p16 wpc wps psez pic14 p159 p184 w16se a3d psuz p173 wp14 a16 p14 p202 pslz w14 w15 a15 wpg we p15 cx p166" preserve="true" userDrawn="true" showMasterSp="false">
  <p:cSld name="目录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true"/>
          </p:cNvPicPr>
          <p:nvPr userDrawn="true">
            <p:custDataLst>
              <p:tags r:id="rId1"/>
            </p:custDataLst>
          </p:nvPr>
        </p:nvPicPr>
        <p:blipFill>
          <a:blip r:embed="rId2" r:link="rId3"/>
          <a:stretch>
            <a:fillRect/>
          </a:stretch>
        </p:blipFill>
        <p:spPr>
          <a:xfrm>
            <a:off x="0" y="0"/>
            <a:ext cx="12192635" cy="6858000"/>
          </a:xfrm>
          <a:prstGeom prst="rect"/>
        </p:spPr>
      </p:pic>
      <p:sp>
        <p:nvSpPr>
          <p:cNvPr id="16" name="图片 15" descr="C:/Users/ADMIN/AppData/Local/Temp/fig2wpp/@svg_02-2785&amp;1483.svg"/>
          <p:cNvSpPr/>
          <p:nvPr userDrawn="true">
            <p:custDataLst>
              <p:tags r:id="rId4"/>
            </p:custDataLst>
          </p:nvPr>
        </p:nvSpPr>
        <p:spPr>
          <a:xfrm>
            <a:off x="3248045" y="1482580"/>
            <a:ext cx="5060911" cy="722756"/>
          </a:xfrm>
          <a:custGeom>
            <a:gdLst>
              <a:gd name="connsiteX0" fmla="*/ 604520 w 5060911"/>
              <a:gd name="connsiteY0" fmla="*/ 550291 h 722756"/>
              <a:gd name="connsiteX1" fmla="*/ 494284 w 5060911"/>
              <a:gd name="connsiteY1" fmla="*/ 678307 h 722756"/>
              <a:gd name="connsiteX2" fmla="*/ 332486 w 5060911"/>
              <a:gd name="connsiteY2" fmla="*/ 722757 h 722756"/>
              <a:gd name="connsiteX3" fmla="*/ 160020 w 5060911"/>
              <a:gd name="connsiteY3" fmla="*/ 677418 h 722756"/>
              <a:gd name="connsiteX4" fmla="*/ 41783 w 5060911"/>
              <a:gd name="connsiteY4" fmla="*/ 549402 h 722756"/>
              <a:gd name="connsiteX5" fmla="*/ 0 w 5060911"/>
              <a:gd name="connsiteY5" fmla="*/ 358267 h 722756"/>
              <a:gd name="connsiteX6" fmla="*/ 42672 w 5060911"/>
              <a:gd name="connsiteY6" fmla="*/ 170688 h 722756"/>
              <a:gd name="connsiteX7" fmla="*/ 162687 w 5060911"/>
              <a:gd name="connsiteY7" fmla="*/ 44450 h 722756"/>
              <a:gd name="connsiteX8" fmla="*/ 340487 w 5060911"/>
              <a:gd name="connsiteY8" fmla="*/ 0 h 722756"/>
              <a:gd name="connsiteX9" fmla="*/ 498729 w 5060911"/>
              <a:gd name="connsiteY9" fmla="*/ 46228 h 722756"/>
              <a:gd name="connsiteX10" fmla="*/ 602742 w 5060911"/>
              <a:gd name="connsiteY10" fmla="*/ 172466 h 722756"/>
              <a:gd name="connsiteX11" fmla="*/ 464947 w 5060911"/>
              <a:gd name="connsiteY11" fmla="*/ 233807 h 722756"/>
              <a:gd name="connsiteX12" fmla="*/ 410718 w 5060911"/>
              <a:gd name="connsiteY12" fmla="*/ 168021 h 722756"/>
              <a:gd name="connsiteX13" fmla="*/ 331597 w 5060911"/>
              <a:gd name="connsiteY13" fmla="*/ 145796 h 722756"/>
              <a:gd name="connsiteX14" fmla="*/ 241808 w 5060911"/>
              <a:gd name="connsiteY14" fmla="*/ 172466 h 722756"/>
              <a:gd name="connsiteX15" fmla="*/ 181356 w 5060911"/>
              <a:gd name="connsiteY15" fmla="*/ 246253 h 722756"/>
              <a:gd name="connsiteX16" fmla="*/ 160020 w 5060911"/>
              <a:gd name="connsiteY16" fmla="*/ 358267 h 722756"/>
              <a:gd name="connsiteX17" fmla="*/ 181356 w 5060911"/>
              <a:gd name="connsiteY17" fmla="*/ 473837 h 722756"/>
              <a:gd name="connsiteX18" fmla="*/ 241808 w 5060911"/>
              <a:gd name="connsiteY18" fmla="*/ 550291 h 722756"/>
              <a:gd name="connsiteX19" fmla="*/ 331597 w 5060911"/>
              <a:gd name="connsiteY19" fmla="*/ 576961 h 722756"/>
              <a:gd name="connsiteX20" fmla="*/ 408051 w 5060911"/>
              <a:gd name="connsiteY20" fmla="*/ 554736 h 722756"/>
              <a:gd name="connsiteX21" fmla="*/ 466725 w 5060911"/>
              <a:gd name="connsiteY21" fmla="*/ 488950 h 722756"/>
              <a:gd name="connsiteX22" fmla="*/ 984394 w 5060911"/>
              <a:gd name="connsiteY22" fmla="*/ 722757 h 722756"/>
              <a:gd name="connsiteX23" fmla="*/ 809261 w 5060911"/>
              <a:gd name="connsiteY23" fmla="*/ 680085 h 722756"/>
              <a:gd name="connsiteX24" fmla="*/ 695469 w 5060911"/>
              <a:gd name="connsiteY24" fmla="*/ 555625 h 722756"/>
              <a:gd name="connsiteX25" fmla="*/ 655464 w 5060911"/>
              <a:gd name="connsiteY25" fmla="*/ 361823 h 722756"/>
              <a:gd name="connsiteX26" fmla="*/ 695469 w 5060911"/>
              <a:gd name="connsiteY26" fmla="*/ 168021 h 722756"/>
              <a:gd name="connsiteX27" fmla="*/ 809261 w 5060911"/>
              <a:gd name="connsiteY27" fmla="*/ 43561 h 722756"/>
              <a:gd name="connsiteX28" fmla="*/ 984394 w 5060911"/>
              <a:gd name="connsiteY28" fmla="*/ 0 h 722756"/>
              <a:gd name="connsiteX29" fmla="*/ 1158638 w 5060911"/>
              <a:gd name="connsiteY29" fmla="*/ 43561 h 722756"/>
              <a:gd name="connsiteX30" fmla="*/ 1272426 w 5060911"/>
              <a:gd name="connsiteY30" fmla="*/ 168021 h 722756"/>
              <a:gd name="connsiteX31" fmla="*/ 1312431 w 5060911"/>
              <a:gd name="connsiteY31" fmla="*/ 361823 h 722756"/>
              <a:gd name="connsiteX32" fmla="*/ 1272426 w 5060911"/>
              <a:gd name="connsiteY32" fmla="*/ 555625 h 722756"/>
              <a:gd name="connsiteX33" fmla="*/ 1158638 w 5060911"/>
              <a:gd name="connsiteY33" fmla="*/ 680085 h 722756"/>
              <a:gd name="connsiteX34" fmla="*/ 984394 w 5060911"/>
              <a:gd name="connsiteY34" fmla="*/ 722757 h 722756"/>
              <a:gd name="connsiteX35" fmla="*/ 984394 w 5060911"/>
              <a:gd name="connsiteY35" fmla="*/ 576961 h 722756"/>
              <a:gd name="connsiteX36" fmla="*/ 1107965 w 5060911"/>
              <a:gd name="connsiteY36" fmla="*/ 520954 h 722756"/>
              <a:gd name="connsiteX37" fmla="*/ 1153304 w 5060911"/>
              <a:gd name="connsiteY37" fmla="*/ 361823 h 722756"/>
              <a:gd name="connsiteX38" fmla="*/ 1107965 w 5060911"/>
              <a:gd name="connsiteY38" fmla="*/ 202692 h 722756"/>
              <a:gd name="connsiteX39" fmla="*/ 984394 w 5060911"/>
              <a:gd name="connsiteY39" fmla="*/ 145796 h 722756"/>
              <a:gd name="connsiteX40" fmla="*/ 859934 w 5060911"/>
              <a:gd name="connsiteY40" fmla="*/ 202692 h 722756"/>
              <a:gd name="connsiteX41" fmla="*/ 814595 w 5060911"/>
              <a:gd name="connsiteY41" fmla="*/ 361823 h 722756"/>
              <a:gd name="connsiteX42" fmla="*/ 859934 w 5060911"/>
              <a:gd name="connsiteY42" fmla="*/ 520954 h 722756"/>
              <a:gd name="connsiteX43" fmla="*/ 984394 w 5060911"/>
              <a:gd name="connsiteY43" fmla="*/ 576961 h 722756"/>
              <a:gd name="connsiteX44" fmla="*/ 1565936 w 5060911"/>
              <a:gd name="connsiteY44" fmla="*/ 710311 h 722756"/>
              <a:gd name="connsiteX45" fmla="*/ 1410361 w 5060911"/>
              <a:gd name="connsiteY45" fmla="*/ 710311 h 722756"/>
              <a:gd name="connsiteX46" fmla="*/ 1410361 w 5060911"/>
              <a:gd name="connsiteY46" fmla="*/ 12446 h 722756"/>
              <a:gd name="connsiteX47" fmla="*/ 1553489 w 5060911"/>
              <a:gd name="connsiteY47" fmla="*/ 12446 h 722756"/>
              <a:gd name="connsiteX48" fmla="*/ 1831746 w 5060911"/>
              <a:gd name="connsiteY48" fmla="*/ 424053 h 722756"/>
              <a:gd name="connsiteX49" fmla="*/ 1837080 w 5060911"/>
              <a:gd name="connsiteY49" fmla="*/ 424053 h 722756"/>
              <a:gd name="connsiteX50" fmla="*/ 1837080 w 5060911"/>
              <a:gd name="connsiteY50" fmla="*/ 12446 h 722756"/>
              <a:gd name="connsiteX51" fmla="*/ 1992655 w 5060911"/>
              <a:gd name="connsiteY51" fmla="*/ 12446 h 722756"/>
              <a:gd name="connsiteX52" fmla="*/ 1992655 w 5060911"/>
              <a:gd name="connsiteY52" fmla="*/ 710311 h 722756"/>
              <a:gd name="connsiteX53" fmla="*/ 1857527 w 5060911"/>
              <a:gd name="connsiteY53" fmla="*/ 710311 h 722756"/>
              <a:gd name="connsiteX54" fmla="*/ 1571269 w 5060911"/>
              <a:gd name="connsiteY54" fmla="*/ 298704 h 722756"/>
              <a:gd name="connsiteX55" fmla="*/ 1565936 w 5060911"/>
              <a:gd name="connsiteY55" fmla="*/ 298704 h 722756"/>
              <a:gd name="connsiteX56" fmla="*/ 2426576 w 5060911"/>
              <a:gd name="connsiteY56" fmla="*/ 710311 h 722756"/>
              <a:gd name="connsiteX57" fmla="*/ 2271001 w 5060911"/>
              <a:gd name="connsiteY57" fmla="*/ 710311 h 722756"/>
              <a:gd name="connsiteX58" fmla="*/ 2271001 w 5060911"/>
              <a:gd name="connsiteY58" fmla="*/ 158242 h 722756"/>
              <a:gd name="connsiteX59" fmla="*/ 2075421 w 5060911"/>
              <a:gd name="connsiteY59" fmla="*/ 158242 h 722756"/>
              <a:gd name="connsiteX60" fmla="*/ 2075421 w 5060911"/>
              <a:gd name="connsiteY60" fmla="*/ 12446 h 722756"/>
              <a:gd name="connsiteX61" fmla="*/ 2621267 w 5060911"/>
              <a:gd name="connsiteY61" fmla="*/ 12446 h 722756"/>
              <a:gd name="connsiteX62" fmla="*/ 2621267 w 5060911"/>
              <a:gd name="connsiteY62" fmla="*/ 158242 h 722756"/>
              <a:gd name="connsiteX63" fmla="*/ 2426576 w 5060911"/>
              <a:gd name="connsiteY63" fmla="*/ 158242 h 722756"/>
              <a:gd name="connsiteX64" fmla="*/ 2859494 w 5060911"/>
              <a:gd name="connsiteY64" fmla="*/ 426720 h 722756"/>
              <a:gd name="connsiteX65" fmla="*/ 2859494 w 5060911"/>
              <a:gd name="connsiteY65" fmla="*/ 568960 h 722756"/>
              <a:gd name="connsiteX66" fmla="*/ 3183979 w 5060911"/>
              <a:gd name="connsiteY66" fmla="*/ 568960 h 722756"/>
              <a:gd name="connsiteX67" fmla="*/ 3183979 w 5060911"/>
              <a:gd name="connsiteY67" fmla="*/ 710311 h 722756"/>
              <a:gd name="connsiteX68" fmla="*/ 2703919 w 5060911"/>
              <a:gd name="connsiteY68" fmla="*/ 710311 h 722756"/>
              <a:gd name="connsiteX69" fmla="*/ 2703919 w 5060911"/>
              <a:gd name="connsiteY69" fmla="*/ 12446 h 722756"/>
              <a:gd name="connsiteX70" fmla="*/ 3173311 w 5060911"/>
              <a:gd name="connsiteY70" fmla="*/ 12446 h 722756"/>
              <a:gd name="connsiteX71" fmla="*/ 3173311 w 5060911"/>
              <a:gd name="connsiteY71" fmla="*/ 153797 h 722756"/>
              <a:gd name="connsiteX72" fmla="*/ 2859494 w 5060911"/>
              <a:gd name="connsiteY72" fmla="*/ 153797 h 722756"/>
              <a:gd name="connsiteX73" fmla="*/ 2859494 w 5060911"/>
              <a:gd name="connsiteY73" fmla="*/ 285369 h 722756"/>
              <a:gd name="connsiteX74" fmla="*/ 3156420 w 5060911"/>
              <a:gd name="connsiteY74" fmla="*/ 285369 h 722756"/>
              <a:gd name="connsiteX75" fmla="*/ 3156420 w 5060911"/>
              <a:gd name="connsiteY75" fmla="*/ 426720 h 722756"/>
              <a:gd name="connsiteX76" fmla="*/ 3430753 w 5060911"/>
              <a:gd name="connsiteY76" fmla="*/ 710311 h 722756"/>
              <a:gd name="connsiteX77" fmla="*/ 3275178 w 5060911"/>
              <a:gd name="connsiteY77" fmla="*/ 710311 h 722756"/>
              <a:gd name="connsiteX78" fmla="*/ 3275178 w 5060911"/>
              <a:gd name="connsiteY78" fmla="*/ 12446 h 722756"/>
              <a:gd name="connsiteX79" fmla="*/ 3418307 w 5060911"/>
              <a:gd name="connsiteY79" fmla="*/ 12446 h 722756"/>
              <a:gd name="connsiteX80" fmla="*/ 3696564 w 5060911"/>
              <a:gd name="connsiteY80" fmla="*/ 424053 h 722756"/>
              <a:gd name="connsiteX81" fmla="*/ 3701898 w 5060911"/>
              <a:gd name="connsiteY81" fmla="*/ 424053 h 722756"/>
              <a:gd name="connsiteX82" fmla="*/ 3701898 w 5060911"/>
              <a:gd name="connsiteY82" fmla="*/ 12446 h 722756"/>
              <a:gd name="connsiteX83" fmla="*/ 3857473 w 5060911"/>
              <a:gd name="connsiteY83" fmla="*/ 12446 h 722756"/>
              <a:gd name="connsiteX84" fmla="*/ 3857473 w 5060911"/>
              <a:gd name="connsiteY84" fmla="*/ 710311 h 722756"/>
              <a:gd name="connsiteX85" fmla="*/ 3722345 w 5060911"/>
              <a:gd name="connsiteY85" fmla="*/ 710311 h 722756"/>
              <a:gd name="connsiteX86" fmla="*/ 3436087 w 5060911"/>
              <a:gd name="connsiteY86" fmla="*/ 298704 h 722756"/>
              <a:gd name="connsiteX87" fmla="*/ 3430753 w 5060911"/>
              <a:gd name="connsiteY87" fmla="*/ 298704 h 722756"/>
              <a:gd name="connsiteX88" fmla="*/ 4291394 w 5060911"/>
              <a:gd name="connsiteY88" fmla="*/ 710311 h 722756"/>
              <a:gd name="connsiteX89" fmla="*/ 4135818 w 5060911"/>
              <a:gd name="connsiteY89" fmla="*/ 710311 h 722756"/>
              <a:gd name="connsiteX90" fmla="*/ 4135818 w 5060911"/>
              <a:gd name="connsiteY90" fmla="*/ 158242 h 722756"/>
              <a:gd name="connsiteX91" fmla="*/ 3940239 w 5060911"/>
              <a:gd name="connsiteY91" fmla="*/ 158242 h 722756"/>
              <a:gd name="connsiteX92" fmla="*/ 3940239 w 5060911"/>
              <a:gd name="connsiteY92" fmla="*/ 12446 h 722756"/>
              <a:gd name="connsiteX93" fmla="*/ 4486085 w 5060911"/>
              <a:gd name="connsiteY93" fmla="*/ 12446 h 722756"/>
              <a:gd name="connsiteX94" fmla="*/ 4486085 w 5060911"/>
              <a:gd name="connsiteY94" fmla="*/ 158242 h 722756"/>
              <a:gd name="connsiteX95" fmla="*/ 4291394 w 5060911"/>
              <a:gd name="connsiteY95" fmla="*/ 158242 h 722756"/>
              <a:gd name="connsiteX96" fmla="*/ 4783544 w 5060911"/>
              <a:gd name="connsiteY96" fmla="*/ 721868 h 722756"/>
              <a:gd name="connsiteX97" fmla="*/ 4612856 w 5060911"/>
              <a:gd name="connsiteY97" fmla="*/ 674751 h 722756"/>
              <a:gd name="connsiteX98" fmla="*/ 4503509 w 5060911"/>
              <a:gd name="connsiteY98" fmla="*/ 550291 h 722756"/>
              <a:gd name="connsiteX99" fmla="*/ 4638637 w 5060911"/>
              <a:gd name="connsiteY99" fmla="*/ 488061 h 722756"/>
              <a:gd name="connsiteX100" fmla="*/ 4695533 w 5060911"/>
              <a:gd name="connsiteY100" fmla="*/ 558292 h 722756"/>
              <a:gd name="connsiteX101" fmla="*/ 4784433 w 5060911"/>
              <a:gd name="connsiteY101" fmla="*/ 581406 h 722756"/>
              <a:gd name="connsiteX102" fmla="*/ 4867999 w 5060911"/>
              <a:gd name="connsiteY102" fmla="*/ 563626 h 722756"/>
              <a:gd name="connsiteX103" fmla="*/ 4899114 w 5060911"/>
              <a:gd name="connsiteY103" fmla="*/ 514731 h 722756"/>
              <a:gd name="connsiteX104" fmla="*/ 4887557 w 5060911"/>
              <a:gd name="connsiteY104" fmla="*/ 479171 h 722756"/>
              <a:gd name="connsiteX105" fmla="*/ 4847552 w 5060911"/>
              <a:gd name="connsiteY105" fmla="*/ 452501 h 722756"/>
              <a:gd name="connsiteX106" fmla="*/ 4764875 w 5060911"/>
              <a:gd name="connsiteY106" fmla="*/ 424942 h 722756"/>
              <a:gd name="connsiteX107" fmla="*/ 4645749 w 5060911"/>
              <a:gd name="connsiteY107" fmla="*/ 385826 h 722756"/>
              <a:gd name="connsiteX108" fmla="*/ 4563072 w 5060911"/>
              <a:gd name="connsiteY108" fmla="*/ 324485 h 722756"/>
              <a:gd name="connsiteX109" fmla="*/ 4527512 w 5060911"/>
              <a:gd name="connsiteY109" fmla="*/ 212471 h 722756"/>
              <a:gd name="connsiteX110" fmla="*/ 4562183 w 5060911"/>
              <a:gd name="connsiteY110" fmla="*/ 103124 h 722756"/>
              <a:gd name="connsiteX111" fmla="*/ 4658195 w 5060911"/>
              <a:gd name="connsiteY111" fmla="*/ 27559 h 722756"/>
              <a:gd name="connsiteX112" fmla="*/ 4793323 w 5060911"/>
              <a:gd name="connsiteY112" fmla="*/ 0 h 722756"/>
              <a:gd name="connsiteX113" fmla="*/ 5060912 w 5060911"/>
              <a:gd name="connsiteY113" fmla="*/ 164465 h 722756"/>
              <a:gd name="connsiteX114" fmla="*/ 4927562 w 5060911"/>
              <a:gd name="connsiteY114" fmla="*/ 227584 h 722756"/>
              <a:gd name="connsiteX115" fmla="*/ 4870666 w 5060911"/>
              <a:gd name="connsiteY115" fmla="*/ 160909 h 722756"/>
              <a:gd name="connsiteX116" fmla="*/ 4791545 w 5060911"/>
              <a:gd name="connsiteY116" fmla="*/ 140462 h 722756"/>
              <a:gd name="connsiteX117" fmla="*/ 4716869 w 5060911"/>
              <a:gd name="connsiteY117" fmla="*/ 160020 h 722756"/>
              <a:gd name="connsiteX118" fmla="*/ 4686643 w 5060911"/>
              <a:gd name="connsiteY118" fmla="*/ 208915 h 722756"/>
              <a:gd name="connsiteX119" fmla="*/ 4699089 w 5060911"/>
              <a:gd name="connsiteY119" fmla="*/ 243586 h 722756"/>
              <a:gd name="connsiteX120" fmla="*/ 4739983 w 5060911"/>
              <a:gd name="connsiteY120" fmla="*/ 268478 h 722756"/>
              <a:gd name="connsiteX121" fmla="*/ 4822660 w 5060911"/>
              <a:gd name="connsiteY121" fmla="*/ 294259 h 722756"/>
              <a:gd name="connsiteX122" fmla="*/ 4940008 w 5060911"/>
              <a:gd name="connsiteY122" fmla="*/ 332486 h 722756"/>
              <a:gd name="connsiteX123" fmla="*/ 5022685 w 5060911"/>
              <a:gd name="connsiteY123" fmla="*/ 394716 h 722756"/>
              <a:gd name="connsiteX124" fmla="*/ 5058245 w 5060911"/>
              <a:gd name="connsiteY124" fmla="*/ 506730 h 722756"/>
              <a:gd name="connsiteX125" fmla="*/ 5022685 w 5060911"/>
              <a:gd name="connsiteY125" fmla="*/ 619633 h 722756"/>
              <a:gd name="connsiteX126" fmla="*/ 4925784 w 5060911"/>
              <a:gd name="connsiteY126" fmla="*/ 695198 h 722756"/>
              <a:gd name="connsiteX127" fmla="*/ 4783544 w 5060911"/>
              <a:gd name="connsiteY127" fmla="*/ 721868 h 72275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</a:cxnLst>
            <a:rect l="l" t="t" r="r" b="b"/>
            <a:pathLst>
              <a:path w="5060911" h="722756">
                <a:moveTo>
                  <a:pt x="604520" y="550291"/>
                </a:moveTo>
                <a:cubicBezTo>
                  <a:pt x="578443" y="605409"/>
                  <a:pt x="541697" y="648081"/>
                  <a:pt x="494284" y="678307"/>
                </a:cubicBezTo>
                <a:cubicBezTo>
                  <a:pt x="447463" y="707940"/>
                  <a:pt x="393531" y="722757"/>
                  <a:pt x="332486" y="722757"/>
                </a:cubicBezTo>
                <a:cubicBezTo>
                  <a:pt x="267885" y="722757"/>
                  <a:pt x="210397" y="707644"/>
                  <a:pt x="160020" y="677418"/>
                </a:cubicBezTo>
                <a:cubicBezTo>
                  <a:pt x="109643" y="647192"/>
                  <a:pt x="70231" y="604520"/>
                  <a:pt x="41783" y="549402"/>
                </a:cubicBezTo>
                <a:cubicBezTo>
                  <a:pt x="13928" y="493691"/>
                  <a:pt x="0" y="429980"/>
                  <a:pt x="0" y="358267"/>
                </a:cubicBezTo>
                <a:cubicBezTo>
                  <a:pt x="0" y="287147"/>
                  <a:pt x="14224" y="224621"/>
                  <a:pt x="42672" y="170688"/>
                </a:cubicBezTo>
                <a:cubicBezTo>
                  <a:pt x="71120" y="116163"/>
                  <a:pt x="111125" y="74083"/>
                  <a:pt x="162687" y="44450"/>
                </a:cubicBezTo>
                <a:cubicBezTo>
                  <a:pt x="214249" y="14817"/>
                  <a:pt x="273516" y="0"/>
                  <a:pt x="340487" y="0"/>
                </a:cubicBezTo>
                <a:cubicBezTo>
                  <a:pt x="402124" y="0"/>
                  <a:pt x="454872" y="15409"/>
                  <a:pt x="498729" y="46228"/>
                </a:cubicBezTo>
                <a:cubicBezTo>
                  <a:pt x="542586" y="76454"/>
                  <a:pt x="577257" y="118533"/>
                  <a:pt x="602742" y="172466"/>
                </a:cubicBezTo>
                <a:lnTo>
                  <a:pt x="464947" y="233807"/>
                </a:lnTo>
                <a:cubicBezTo>
                  <a:pt x="452501" y="204766"/>
                  <a:pt x="434425" y="182838"/>
                  <a:pt x="410718" y="168021"/>
                </a:cubicBezTo>
                <a:cubicBezTo>
                  <a:pt x="387604" y="153204"/>
                  <a:pt x="361230" y="145796"/>
                  <a:pt x="331597" y="145796"/>
                </a:cubicBezTo>
                <a:cubicBezTo>
                  <a:pt x="297815" y="145796"/>
                  <a:pt x="267885" y="154686"/>
                  <a:pt x="241808" y="172466"/>
                </a:cubicBezTo>
                <a:cubicBezTo>
                  <a:pt x="216323" y="189653"/>
                  <a:pt x="196173" y="214249"/>
                  <a:pt x="181356" y="246253"/>
                </a:cubicBezTo>
                <a:cubicBezTo>
                  <a:pt x="167132" y="278257"/>
                  <a:pt x="160020" y="315595"/>
                  <a:pt x="160020" y="358267"/>
                </a:cubicBezTo>
                <a:cubicBezTo>
                  <a:pt x="160020" y="402124"/>
                  <a:pt x="167132" y="440648"/>
                  <a:pt x="181356" y="473837"/>
                </a:cubicBezTo>
                <a:cubicBezTo>
                  <a:pt x="196173" y="506434"/>
                  <a:pt x="216323" y="531918"/>
                  <a:pt x="241808" y="550291"/>
                </a:cubicBezTo>
                <a:cubicBezTo>
                  <a:pt x="267885" y="568071"/>
                  <a:pt x="297815" y="576961"/>
                  <a:pt x="331597" y="576961"/>
                </a:cubicBezTo>
                <a:cubicBezTo>
                  <a:pt x="360045" y="576961"/>
                  <a:pt x="385530" y="569553"/>
                  <a:pt x="408051" y="554736"/>
                </a:cubicBezTo>
                <a:cubicBezTo>
                  <a:pt x="431165" y="539327"/>
                  <a:pt x="450723" y="517398"/>
                  <a:pt x="466725" y="488950"/>
                </a:cubicBezTo>
                <a:close/>
                <a:moveTo>
                  <a:pt x="984394" y="722757"/>
                </a:moveTo>
                <a:cubicBezTo>
                  <a:pt x="916830" y="722757"/>
                  <a:pt x="858453" y="708533"/>
                  <a:pt x="809261" y="680085"/>
                </a:cubicBezTo>
                <a:cubicBezTo>
                  <a:pt x="760070" y="651044"/>
                  <a:pt x="722139" y="609558"/>
                  <a:pt x="695469" y="555625"/>
                </a:cubicBezTo>
                <a:cubicBezTo>
                  <a:pt x="668799" y="501100"/>
                  <a:pt x="655464" y="436499"/>
                  <a:pt x="655464" y="361823"/>
                </a:cubicBezTo>
                <a:cubicBezTo>
                  <a:pt x="655464" y="286554"/>
                  <a:pt x="668799" y="221954"/>
                  <a:pt x="695469" y="168021"/>
                </a:cubicBezTo>
                <a:cubicBezTo>
                  <a:pt x="722139" y="113496"/>
                  <a:pt x="760070" y="72009"/>
                  <a:pt x="809261" y="43561"/>
                </a:cubicBezTo>
                <a:cubicBezTo>
                  <a:pt x="858453" y="14520"/>
                  <a:pt x="916830" y="0"/>
                  <a:pt x="984394" y="0"/>
                </a:cubicBezTo>
                <a:cubicBezTo>
                  <a:pt x="1051366" y="0"/>
                  <a:pt x="1109447" y="14520"/>
                  <a:pt x="1158638" y="43561"/>
                </a:cubicBezTo>
                <a:cubicBezTo>
                  <a:pt x="1207830" y="72009"/>
                  <a:pt x="1245756" y="113496"/>
                  <a:pt x="1272426" y="168021"/>
                </a:cubicBezTo>
                <a:cubicBezTo>
                  <a:pt x="1299096" y="221954"/>
                  <a:pt x="1312431" y="286554"/>
                  <a:pt x="1312431" y="361823"/>
                </a:cubicBezTo>
                <a:cubicBezTo>
                  <a:pt x="1312431" y="436499"/>
                  <a:pt x="1299096" y="501100"/>
                  <a:pt x="1272426" y="555625"/>
                </a:cubicBezTo>
                <a:cubicBezTo>
                  <a:pt x="1245756" y="609558"/>
                  <a:pt x="1207830" y="651044"/>
                  <a:pt x="1158638" y="680085"/>
                </a:cubicBezTo>
                <a:cubicBezTo>
                  <a:pt x="1109447" y="708533"/>
                  <a:pt x="1051366" y="722757"/>
                  <a:pt x="984394" y="722757"/>
                </a:cubicBezTo>
                <a:close/>
                <a:moveTo>
                  <a:pt x="984394" y="576961"/>
                </a:moveTo>
                <a:cubicBezTo>
                  <a:pt x="1036549" y="576961"/>
                  <a:pt x="1077739" y="558292"/>
                  <a:pt x="1107965" y="520954"/>
                </a:cubicBezTo>
                <a:cubicBezTo>
                  <a:pt x="1138191" y="483023"/>
                  <a:pt x="1153304" y="429980"/>
                  <a:pt x="1153304" y="361823"/>
                </a:cubicBezTo>
                <a:cubicBezTo>
                  <a:pt x="1153304" y="293666"/>
                  <a:pt x="1138191" y="240623"/>
                  <a:pt x="1107965" y="202692"/>
                </a:cubicBezTo>
                <a:cubicBezTo>
                  <a:pt x="1078332" y="164761"/>
                  <a:pt x="1037142" y="145796"/>
                  <a:pt x="984394" y="145796"/>
                </a:cubicBezTo>
                <a:cubicBezTo>
                  <a:pt x="931647" y="145796"/>
                  <a:pt x="890160" y="164761"/>
                  <a:pt x="859934" y="202692"/>
                </a:cubicBezTo>
                <a:cubicBezTo>
                  <a:pt x="829708" y="240623"/>
                  <a:pt x="814595" y="293666"/>
                  <a:pt x="814595" y="361823"/>
                </a:cubicBezTo>
                <a:cubicBezTo>
                  <a:pt x="814595" y="429980"/>
                  <a:pt x="829708" y="483023"/>
                  <a:pt x="859934" y="520954"/>
                </a:cubicBezTo>
                <a:cubicBezTo>
                  <a:pt x="890160" y="558292"/>
                  <a:pt x="931647" y="576961"/>
                  <a:pt x="984394" y="576961"/>
                </a:cubicBezTo>
                <a:close/>
                <a:moveTo>
                  <a:pt x="1565936" y="710311"/>
                </a:moveTo>
                <a:lnTo>
                  <a:pt x="1410361" y="710311"/>
                </a:lnTo>
                <a:lnTo>
                  <a:pt x="1410361" y="12446"/>
                </a:lnTo>
                <a:lnTo>
                  <a:pt x="1553489" y="12446"/>
                </a:lnTo>
                <a:lnTo>
                  <a:pt x="1831746" y="424053"/>
                </a:lnTo>
                <a:lnTo>
                  <a:pt x="1837080" y="424053"/>
                </a:lnTo>
                <a:lnTo>
                  <a:pt x="1837080" y="12446"/>
                </a:lnTo>
                <a:lnTo>
                  <a:pt x="1992655" y="12446"/>
                </a:lnTo>
                <a:lnTo>
                  <a:pt x="1992655" y="710311"/>
                </a:lnTo>
                <a:lnTo>
                  <a:pt x="1857527" y="710311"/>
                </a:lnTo>
                <a:lnTo>
                  <a:pt x="1571269" y="298704"/>
                </a:lnTo>
                <a:lnTo>
                  <a:pt x="1565936" y="298704"/>
                </a:lnTo>
                <a:close/>
                <a:moveTo>
                  <a:pt x="2426576" y="710311"/>
                </a:moveTo>
                <a:lnTo>
                  <a:pt x="2271001" y="710311"/>
                </a:lnTo>
                <a:lnTo>
                  <a:pt x="2271001" y="158242"/>
                </a:lnTo>
                <a:lnTo>
                  <a:pt x="2075421" y="158242"/>
                </a:lnTo>
                <a:lnTo>
                  <a:pt x="2075421" y="12446"/>
                </a:lnTo>
                <a:lnTo>
                  <a:pt x="2621267" y="12446"/>
                </a:lnTo>
                <a:lnTo>
                  <a:pt x="2621267" y="158242"/>
                </a:lnTo>
                <a:lnTo>
                  <a:pt x="2426576" y="158242"/>
                </a:lnTo>
                <a:close/>
                <a:moveTo>
                  <a:pt x="2859494" y="426720"/>
                </a:moveTo>
                <a:lnTo>
                  <a:pt x="2859494" y="568960"/>
                </a:lnTo>
                <a:lnTo>
                  <a:pt x="3183979" y="568960"/>
                </a:lnTo>
                <a:lnTo>
                  <a:pt x="3183979" y="710311"/>
                </a:lnTo>
                <a:lnTo>
                  <a:pt x="2703919" y="710311"/>
                </a:lnTo>
                <a:lnTo>
                  <a:pt x="2703919" y="12446"/>
                </a:lnTo>
                <a:lnTo>
                  <a:pt x="3173311" y="12446"/>
                </a:lnTo>
                <a:lnTo>
                  <a:pt x="3173311" y="153797"/>
                </a:lnTo>
                <a:lnTo>
                  <a:pt x="2859494" y="153797"/>
                </a:lnTo>
                <a:lnTo>
                  <a:pt x="2859494" y="285369"/>
                </a:lnTo>
                <a:lnTo>
                  <a:pt x="3156420" y="285369"/>
                </a:lnTo>
                <a:lnTo>
                  <a:pt x="3156420" y="426720"/>
                </a:lnTo>
                <a:close/>
                <a:moveTo>
                  <a:pt x="3430753" y="710311"/>
                </a:moveTo>
                <a:lnTo>
                  <a:pt x="3275178" y="710311"/>
                </a:lnTo>
                <a:lnTo>
                  <a:pt x="3275178" y="12446"/>
                </a:lnTo>
                <a:lnTo>
                  <a:pt x="3418307" y="12446"/>
                </a:lnTo>
                <a:lnTo>
                  <a:pt x="3696564" y="424053"/>
                </a:lnTo>
                <a:lnTo>
                  <a:pt x="3701898" y="424053"/>
                </a:lnTo>
                <a:lnTo>
                  <a:pt x="3701898" y="12446"/>
                </a:lnTo>
                <a:lnTo>
                  <a:pt x="3857473" y="12446"/>
                </a:lnTo>
                <a:lnTo>
                  <a:pt x="3857473" y="710311"/>
                </a:lnTo>
                <a:lnTo>
                  <a:pt x="3722345" y="710311"/>
                </a:lnTo>
                <a:lnTo>
                  <a:pt x="3436087" y="298704"/>
                </a:lnTo>
                <a:lnTo>
                  <a:pt x="3430753" y="298704"/>
                </a:lnTo>
                <a:close/>
                <a:moveTo>
                  <a:pt x="4291394" y="710311"/>
                </a:moveTo>
                <a:lnTo>
                  <a:pt x="4135818" y="710311"/>
                </a:lnTo>
                <a:lnTo>
                  <a:pt x="4135818" y="158242"/>
                </a:lnTo>
                <a:lnTo>
                  <a:pt x="3940239" y="158242"/>
                </a:lnTo>
                <a:lnTo>
                  <a:pt x="3940239" y="12446"/>
                </a:lnTo>
                <a:lnTo>
                  <a:pt x="4486085" y="12446"/>
                </a:lnTo>
                <a:lnTo>
                  <a:pt x="4486085" y="158242"/>
                </a:lnTo>
                <a:lnTo>
                  <a:pt x="4291394" y="158242"/>
                </a:lnTo>
                <a:close/>
                <a:moveTo>
                  <a:pt x="4783544" y="721868"/>
                </a:moveTo>
                <a:cubicBezTo>
                  <a:pt x="4718355" y="721868"/>
                  <a:pt x="4661459" y="706162"/>
                  <a:pt x="4612856" y="674751"/>
                </a:cubicBezTo>
                <a:cubicBezTo>
                  <a:pt x="4564266" y="643340"/>
                  <a:pt x="4527817" y="601853"/>
                  <a:pt x="4503509" y="550291"/>
                </a:cubicBezTo>
                <a:lnTo>
                  <a:pt x="4638637" y="488061"/>
                </a:lnTo>
                <a:cubicBezTo>
                  <a:pt x="4651083" y="518880"/>
                  <a:pt x="4670057" y="542290"/>
                  <a:pt x="4695533" y="558292"/>
                </a:cubicBezTo>
                <a:cubicBezTo>
                  <a:pt x="4721022" y="573701"/>
                  <a:pt x="4750651" y="581406"/>
                  <a:pt x="4784433" y="581406"/>
                </a:cubicBezTo>
                <a:cubicBezTo>
                  <a:pt x="4819409" y="581406"/>
                  <a:pt x="4847260" y="575479"/>
                  <a:pt x="4867999" y="563626"/>
                </a:cubicBezTo>
                <a:cubicBezTo>
                  <a:pt x="4888751" y="551180"/>
                  <a:pt x="4899114" y="534882"/>
                  <a:pt x="4899114" y="514731"/>
                </a:cubicBezTo>
                <a:cubicBezTo>
                  <a:pt x="4899114" y="500507"/>
                  <a:pt x="4895266" y="488654"/>
                  <a:pt x="4887557" y="479171"/>
                </a:cubicBezTo>
                <a:cubicBezTo>
                  <a:pt x="4879861" y="469688"/>
                  <a:pt x="4866526" y="460798"/>
                  <a:pt x="4847552" y="452501"/>
                </a:cubicBezTo>
                <a:cubicBezTo>
                  <a:pt x="4828591" y="444204"/>
                  <a:pt x="4801032" y="435017"/>
                  <a:pt x="4764875" y="424942"/>
                </a:cubicBezTo>
                <a:cubicBezTo>
                  <a:pt x="4716869" y="411903"/>
                  <a:pt x="4677169" y="398865"/>
                  <a:pt x="4645749" y="385826"/>
                </a:cubicBezTo>
                <a:cubicBezTo>
                  <a:pt x="4614939" y="372787"/>
                  <a:pt x="4587380" y="352340"/>
                  <a:pt x="4563072" y="324485"/>
                </a:cubicBezTo>
                <a:cubicBezTo>
                  <a:pt x="4539374" y="296037"/>
                  <a:pt x="4527512" y="258699"/>
                  <a:pt x="4527512" y="212471"/>
                </a:cubicBezTo>
                <a:cubicBezTo>
                  <a:pt x="4527512" y="171577"/>
                  <a:pt x="4539069" y="135128"/>
                  <a:pt x="4562183" y="103124"/>
                </a:cubicBezTo>
                <a:cubicBezTo>
                  <a:pt x="4585894" y="70527"/>
                  <a:pt x="4617898" y="45339"/>
                  <a:pt x="4658195" y="27559"/>
                </a:cubicBezTo>
                <a:cubicBezTo>
                  <a:pt x="4699089" y="9186"/>
                  <a:pt x="4744136" y="0"/>
                  <a:pt x="4793323" y="0"/>
                </a:cubicBezTo>
                <a:cubicBezTo>
                  <a:pt x="4917783" y="0"/>
                  <a:pt x="5006988" y="54822"/>
                  <a:pt x="5060912" y="164465"/>
                </a:cubicBezTo>
                <a:lnTo>
                  <a:pt x="4927562" y="227584"/>
                </a:lnTo>
                <a:cubicBezTo>
                  <a:pt x="4912157" y="196765"/>
                  <a:pt x="4893196" y="174540"/>
                  <a:pt x="4870666" y="160909"/>
                </a:cubicBezTo>
                <a:cubicBezTo>
                  <a:pt x="4848746" y="147278"/>
                  <a:pt x="4822368" y="140462"/>
                  <a:pt x="4791545" y="140462"/>
                </a:cubicBezTo>
                <a:cubicBezTo>
                  <a:pt x="4762513" y="140462"/>
                  <a:pt x="4737621" y="146981"/>
                  <a:pt x="4716869" y="160020"/>
                </a:cubicBezTo>
                <a:cubicBezTo>
                  <a:pt x="4696727" y="173059"/>
                  <a:pt x="4686643" y="189357"/>
                  <a:pt x="4686643" y="208915"/>
                </a:cubicBezTo>
                <a:cubicBezTo>
                  <a:pt x="4686643" y="222546"/>
                  <a:pt x="4690796" y="234103"/>
                  <a:pt x="4699089" y="243586"/>
                </a:cubicBezTo>
                <a:cubicBezTo>
                  <a:pt x="4707395" y="252476"/>
                  <a:pt x="4721022" y="260773"/>
                  <a:pt x="4739983" y="268478"/>
                </a:cubicBezTo>
                <a:cubicBezTo>
                  <a:pt x="4758957" y="276183"/>
                  <a:pt x="4786516" y="284776"/>
                  <a:pt x="4822660" y="294259"/>
                </a:cubicBezTo>
                <a:cubicBezTo>
                  <a:pt x="4869485" y="306705"/>
                  <a:pt x="4908601" y="319447"/>
                  <a:pt x="4940008" y="332486"/>
                </a:cubicBezTo>
                <a:cubicBezTo>
                  <a:pt x="4971428" y="345525"/>
                  <a:pt x="4998987" y="366268"/>
                  <a:pt x="5022685" y="394716"/>
                </a:cubicBezTo>
                <a:cubicBezTo>
                  <a:pt x="5046396" y="423164"/>
                  <a:pt x="5058245" y="460502"/>
                  <a:pt x="5058245" y="506730"/>
                </a:cubicBezTo>
                <a:cubicBezTo>
                  <a:pt x="5058245" y="549402"/>
                  <a:pt x="5046396" y="587036"/>
                  <a:pt x="5022685" y="619633"/>
                </a:cubicBezTo>
                <a:cubicBezTo>
                  <a:pt x="4999571" y="652230"/>
                  <a:pt x="4967275" y="677418"/>
                  <a:pt x="4925784" y="695198"/>
                </a:cubicBezTo>
                <a:cubicBezTo>
                  <a:pt x="4884306" y="712978"/>
                  <a:pt x="4836884" y="721868"/>
                  <a:pt x="4783544" y="721868"/>
                </a:cubicBezTo>
                <a:close/>
              </a:path>
            </a:pathLst>
          </a:custGeom>
          <a:solidFill>
            <a:schemeClr val="bg2"/>
          </a:solidFill>
          <a:ln w="12700" cap="flat">
            <a:noFill/>
            <a:prstDash val="solid"/>
          </a:ln>
        </p:spPr>
        <p:txBody>
          <a:bodyPr rtlCol="false" anchor="ctr"/>
          <a:lstStyle>
            <a:defPPr>
              <a:defRPr lang="zh-CN"/>
            </a:defPPr>
            <a:lvl1pPr marL="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false"/>
          </a:p>
        </p:txBody>
      </p:sp>
      <p:sp>
        <p:nvSpPr>
          <p:cNvPr id="12" name="图片 3" descr="C:/Users/ADMIN/AppData/Local/Temp/fig2wpp/@svg_01-2785&amp;1475.svg"/>
          <p:cNvSpPr/>
          <p:nvPr userDrawn="true">
            <p:custDataLst>
              <p:tags r:id="rId5"/>
            </p:custDataLst>
          </p:nvPr>
        </p:nvSpPr>
        <p:spPr>
          <a:xfrm>
            <a:off x="0" y="3098800"/>
            <a:ext cx="12192000" cy="3759200"/>
          </a:xfrm>
          <a:custGeom>
            <a:gdLst>
              <a:gd name="connsiteX0" fmla="*/ 0 w 12192000"/>
              <a:gd name="connsiteY0" fmla="*/ 0 h 3759200"/>
              <a:gd name="connsiteX1" fmla="*/ 12192000 w 12192000"/>
              <a:gd name="connsiteY1" fmla="*/ 0 h 3759200"/>
              <a:gd name="connsiteX2" fmla="*/ 12192000 w 12192000"/>
              <a:gd name="connsiteY2" fmla="*/ 3759200 h 3759200"/>
              <a:gd name="connsiteX3" fmla="*/ 0 w 12192000"/>
              <a:gd name="connsiteY3" fmla="*/ 3759200 h 37592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759200">
                <a:moveTo>
                  <a:pt x="0" y="0"/>
                </a:moveTo>
                <a:lnTo>
                  <a:pt x="12192000" y="0"/>
                </a:lnTo>
                <a:lnTo>
                  <a:pt x="12192000" y="3759200"/>
                </a:lnTo>
                <a:lnTo>
                  <a:pt x="0" y="37592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200000" scaled="false"/>
          </a:gradFill>
          <a:ln w="12700" cap="flat">
            <a:noFill/>
            <a:prstDash val="solid"/>
          </a:ln>
        </p:spPr>
        <p:txBody>
          <a:bodyPr rtlCol="false" anchor="ctr"/>
          <a:lstStyle>
            <a:defPPr>
              <a:defRPr lang="zh-CN"/>
            </a:defPPr>
            <a:lvl1pPr marL="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false"/>
          </a:p>
        </p:txBody>
      </p:sp>
      <p:sp>
        <p:nvSpPr>
          <p:cNvPr id="13" name="Ellipse 3_#color-2706&amp;6023"/>
          <p:cNvSpPr/>
          <p:nvPr userDrawn="true">
            <p:custDataLst>
              <p:tags r:id="rId6"/>
            </p:custDataLst>
          </p:nvPr>
        </p:nvSpPr>
        <p:spPr>
          <a:xfrm>
            <a:off x="8159750" y="3305175"/>
            <a:ext cx="2820035" cy="806450"/>
          </a:xfrm>
          <a:prstGeom prst="ellipse"/>
          <a:solidFill>
            <a:schemeClr val="accent1">
              <a:lumMod val="50000"/>
              <a:alpha val="48000"/>
            </a:schemeClr>
          </a:solidFill>
          <a:ln>
            <a:noFill/>
          </a:ln>
          <a:effectLst>
            <a:softEdge rad="342900"/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pic>
        <p:nvPicPr>
          <p:cNvPr id="14" name="图片 13"/>
          <p:cNvPicPr>
            <a:picLocks noChangeAspect="true"/>
          </p:cNvPicPr>
          <p:nvPr userDrawn="true">
            <p:custDataLst>
              <p:tags r:id="rId7"/>
            </p:custDataLst>
          </p:nvPr>
        </p:nvPicPr>
        <p:blipFill>
          <a:blip r:embed="rId8" r:link="rId3"/>
          <a:stretch>
            <a:fillRect/>
          </a:stretch>
        </p:blipFill>
        <p:spPr>
          <a:xfrm>
            <a:off x="7823200" y="1603375"/>
            <a:ext cx="3454400" cy="2184400"/>
          </a:xfrm>
          <a:prstGeom prst="rect"/>
        </p:spPr>
      </p:pic>
      <p:sp>
        <p:nvSpPr>
          <p:cNvPr id="4" name="Rectangle 42577_#color-2727&amp;6278">
            <a:extLst>
              <a:ext uri="{FF2B5EF4-FFF2-40B4-BE49-F238E27FC236}">
                <a16:creationId id="{9E0A1575-6785-ACFC-3A5F-A5DE3F637AA5}"/>
              </a:ext>
            </a:extLst>
          </p:cNvPr>
          <p:cNvSpPr/>
          <p:nvPr userDrawn="true">
            <p:custDataLst>
              <p:tags r:id="rId9"/>
            </p:custDataLst>
          </p:nvPr>
        </p:nvSpPr>
        <p:spPr>
          <a:xfrm>
            <a:off x="1193800" y="3977005"/>
            <a:ext cx="749300" cy="508000"/>
          </a:xfrm>
          <a:prstGeom prst="roundRect">
            <a:avLst>
              <a:gd name="adj" fmla="val 50400"/>
            </a:avLst>
          </a:prstGeom>
          <a:solidFill>
            <a:schemeClr val="accent1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none" numCol="1" spcCol="0" rtlCol="false" fromWordArt="false" anchor="ctr" anchorCtr="false" forceAA="false" compatLnSpc="true">
            <a:noAutofit/>
          </a:bodyPr>
          <a:lstStyle/>
          <a:p>
            <a:pPr lvl="0" algn="ctr">
              <a:buClrTx/>
              <a:buSzTx/>
              <a:buFontTx/>
            </a:pPr>
            <a:endParaRPr lang="en-US" sz="2400" b="true" dirty="false">
              <a:solidFill>
                <a:schemeClr val="accent1">
                  <a:lumMod val="20000"/>
                  <a:lumOff val="80000"/>
                </a:schemeClr>
              </a:solidFill>
              <a:ea typeface="MiSans Demibold" panose="00000700000000000000" charset="-122"/>
              <a:cs typeface="+mj-lt"/>
              <a:sym typeface="+mn-ea"/>
            </a:endParaRPr>
          </a:p>
        </p:txBody>
      </p:sp>
      <p:sp>
        <p:nvSpPr>
          <p:cNvPr id="5" name="Rectangle 42577_#color-2727&amp;6287">
            <a:extLst>
              <a:ext uri="{FF2B5EF4-FFF2-40B4-BE49-F238E27FC236}">
                <a16:creationId id="{912239AB-5E44-2B17-8658-1EE18D99CC0E}"/>
              </a:ext>
            </a:extLst>
          </p:cNvPr>
          <p:cNvSpPr/>
          <p:nvPr userDrawn="true">
            <p:custDataLst>
              <p:tags r:id="rId10"/>
            </p:custDataLst>
          </p:nvPr>
        </p:nvSpPr>
        <p:spPr>
          <a:xfrm>
            <a:off x="1193800" y="4981575"/>
            <a:ext cx="749300" cy="508000"/>
          </a:xfrm>
          <a:prstGeom prst="roundRect">
            <a:avLst>
              <a:gd name="adj" fmla="val 50400"/>
            </a:avLst>
          </a:prstGeom>
          <a:solidFill>
            <a:schemeClr val="accent1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none" numCol="1" spcCol="0" rtlCol="false" fromWordArt="false" anchor="ctr" anchorCtr="false" forceAA="false" compatLnSpc="true">
            <a:noAutofit/>
          </a:bodyPr>
          <a:lstStyle/>
          <a:p>
            <a:pPr lvl="0" algn="ctr">
              <a:buClrTx/>
              <a:buSzTx/>
              <a:buFontTx/>
            </a:pPr>
            <a:endParaRPr lang="en-US" sz="2400" b="true" dirty="false">
              <a:solidFill>
                <a:schemeClr val="accent1">
                  <a:lumMod val="20000"/>
                  <a:lumOff val="80000"/>
                </a:schemeClr>
              </a:solidFill>
              <a:ea typeface="MiSans Demibold" panose="00000700000000000000" charset="-122"/>
              <a:cs typeface="+mj-lt"/>
              <a:sym typeface="+mn-ea"/>
            </a:endParaRPr>
          </a:p>
        </p:txBody>
      </p:sp>
      <p:sp>
        <p:nvSpPr>
          <p:cNvPr id="6" name="Rectangle 42577_#color-2727&amp;6282">
            <a:extLst>
              <a:ext uri="{FF2B5EF4-FFF2-40B4-BE49-F238E27FC236}">
                <a16:creationId id="{D60C0575-9B4A-9B16-C04D-DFD1BFFFFAA3}"/>
              </a:ext>
            </a:extLst>
          </p:cNvPr>
          <p:cNvSpPr/>
          <p:nvPr userDrawn="true">
            <p:custDataLst>
              <p:tags r:id="rId11"/>
            </p:custDataLst>
          </p:nvPr>
        </p:nvSpPr>
        <p:spPr>
          <a:xfrm>
            <a:off x="6502400" y="3977005"/>
            <a:ext cx="749300" cy="508000"/>
          </a:xfrm>
          <a:prstGeom prst="roundRect">
            <a:avLst>
              <a:gd name="adj" fmla="val 50400"/>
            </a:avLst>
          </a:prstGeom>
          <a:solidFill>
            <a:schemeClr val="accent1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none" numCol="1" spcCol="0" rtlCol="false" fromWordArt="false" anchor="ctr" anchorCtr="false" forceAA="false" compatLnSpc="true">
            <a:noAutofit/>
          </a:bodyPr>
          <a:lstStyle/>
          <a:p>
            <a:pPr lvl="0" algn="ctr">
              <a:buClrTx/>
              <a:buSzTx/>
              <a:buFontTx/>
            </a:pPr>
            <a:endParaRPr lang="en-US" sz="2400" b="true" dirty="false">
              <a:solidFill>
                <a:schemeClr val="accent1">
                  <a:lumMod val="20000"/>
                  <a:lumOff val="80000"/>
                </a:schemeClr>
              </a:solidFill>
              <a:ea typeface="MiSans Demibold" panose="00000700000000000000" charset="-122"/>
              <a:cs typeface="+mj-lt"/>
              <a:sym typeface="+mn-ea"/>
            </a:endParaRPr>
          </a:p>
        </p:txBody>
      </p:sp>
      <p:sp>
        <p:nvSpPr>
          <p:cNvPr id="10" name="Rectangle 42577_#color-2727&amp;6290">
            <a:extLst>
              <a:ext uri="{FF2B5EF4-FFF2-40B4-BE49-F238E27FC236}">
                <a16:creationId id="{E9920D5D-3660-2BB9-8FD2-DC3E1D171D20}"/>
              </a:ext>
            </a:extLst>
          </p:cNvPr>
          <p:cNvSpPr/>
          <p:nvPr userDrawn="true">
            <p:custDataLst>
              <p:tags r:id="rId12"/>
            </p:custDataLst>
          </p:nvPr>
        </p:nvSpPr>
        <p:spPr>
          <a:xfrm>
            <a:off x="6502400" y="4981575"/>
            <a:ext cx="749300" cy="508000"/>
          </a:xfrm>
          <a:prstGeom prst="roundRect">
            <a:avLst>
              <a:gd name="adj" fmla="val 50400"/>
            </a:avLst>
          </a:prstGeom>
          <a:solidFill>
            <a:schemeClr val="accent1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none" numCol="1" spcCol="0" rtlCol="false" fromWordArt="false" anchor="ctr" anchorCtr="false" forceAA="false" compatLnSpc="true">
            <a:noAutofit/>
          </a:bodyPr>
          <a:lstStyle/>
          <a:p>
            <a:pPr lvl="0" algn="ctr">
              <a:buClrTx/>
              <a:buSzTx/>
              <a:buFontTx/>
            </a:pPr>
            <a:endParaRPr lang="en-US" sz="2400" b="true" dirty="false">
              <a:solidFill>
                <a:schemeClr val="accent1">
                  <a:lumMod val="20000"/>
                  <a:lumOff val="80000"/>
                </a:schemeClr>
              </a:solidFill>
              <a:ea typeface="MiSans Demibold" panose="00000700000000000000" charset="-122"/>
              <a:cs typeface="+mj-lt"/>
              <a:sym typeface="+mn-ea"/>
            </a:endParaRPr>
          </a:p>
        </p:txBody>
      </p:sp>
      <p:sp>
        <p:nvSpPr>
          <p:cNvPr id="24" name="图片 15" descr="C:/Users/ADMIN/AppData/Local/Temp/fig2wpp/@svg_02-2785&amp;1483.svg">
            <a:extLst>
              <a:ext uri="{FF2B5EF4-FFF2-40B4-BE49-F238E27FC236}">
                <a16:creationId id="{EB0D114B-E0A6-CDA3-9B36-C4A4B062B9D2}"/>
              </a:ext>
            </a:extLst>
          </p:cNvPr>
          <p:cNvSpPr/>
          <p:nvPr userDrawn="true">
            <p:custDataLst>
              <p:tags r:id="rId13"/>
            </p:custDataLst>
          </p:nvPr>
        </p:nvSpPr>
        <p:spPr>
          <a:xfrm>
            <a:off x="3400445" y="1634980"/>
            <a:ext cx="5060911" cy="722756"/>
          </a:xfrm>
          <a:custGeom>
            <a:gdLst>
              <a:gd name="connsiteX0" fmla="*/ 604520 w 5060911"/>
              <a:gd name="connsiteY0" fmla="*/ 550291 h 722756"/>
              <a:gd name="connsiteX1" fmla="*/ 494284 w 5060911"/>
              <a:gd name="connsiteY1" fmla="*/ 678307 h 722756"/>
              <a:gd name="connsiteX2" fmla="*/ 332486 w 5060911"/>
              <a:gd name="connsiteY2" fmla="*/ 722757 h 722756"/>
              <a:gd name="connsiteX3" fmla="*/ 160020 w 5060911"/>
              <a:gd name="connsiteY3" fmla="*/ 677418 h 722756"/>
              <a:gd name="connsiteX4" fmla="*/ 41783 w 5060911"/>
              <a:gd name="connsiteY4" fmla="*/ 549402 h 722756"/>
              <a:gd name="connsiteX5" fmla="*/ 0 w 5060911"/>
              <a:gd name="connsiteY5" fmla="*/ 358267 h 722756"/>
              <a:gd name="connsiteX6" fmla="*/ 42672 w 5060911"/>
              <a:gd name="connsiteY6" fmla="*/ 170688 h 722756"/>
              <a:gd name="connsiteX7" fmla="*/ 162687 w 5060911"/>
              <a:gd name="connsiteY7" fmla="*/ 44450 h 722756"/>
              <a:gd name="connsiteX8" fmla="*/ 340487 w 5060911"/>
              <a:gd name="connsiteY8" fmla="*/ 0 h 722756"/>
              <a:gd name="connsiteX9" fmla="*/ 498729 w 5060911"/>
              <a:gd name="connsiteY9" fmla="*/ 46228 h 722756"/>
              <a:gd name="connsiteX10" fmla="*/ 602742 w 5060911"/>
              <a:gd name="connsiteY10" fmla="*/ 172466 h 722756"/>
              <a:gd name="connsiteX11" fmla="*/ 464947 w 5060911"/>
              <a:gd name="connsiteY11" fmla="*/ 233807 h 722756"/>
              <a:gd name="connsiteX12" fmla="*/ 410718 w 5060911"/>
              <a:gd name="connsiteY12" fmla="*/ 168021 h 722756"/>
              <a:gd name="connsiteX13" fmla="*/ 331597 w 5060911"/>
              <a:gd name="connsiteY13" fmla="*/ 145796 h 722756"/>
              <a:gd name="connsiteX14" fmla="*/ 241808 w 5060911"/>
              <a:gd name="connsiteY14" fmla="*/ 172466 h 722756"/>
              <a:gd name="connsiteX15" fmla="*/ 181356 w 5060911"/>
              <a:gd name="connsiteY15" fmla="*/ 246253 h 722756"/>
              <a:gd name="connsiteX16" fmla="*/ 160020 w 5060911"/>
              <a:gd name="connsiteY16" fmla="*/ 358267 h 722756"/>
              <a:gd name="connsiteX17" fmla="*/ 181356 w 5060911"/>
              <a:gd name="connsiteY17" fmla="*/ 473837 h 722756"/>
              <a:gd name="connsiteX18" fmla="*/ 241808 w 5060911"/>
              <a:gd name="connsiteY18" fmla="*/ 550291 h 722756"/>
              <a:gd name="connsiteX19" fmla="*/ 331597 w 5060911"/>
              <a:gd name="connsiteY19" fmla="*/ 576961 h 722756"/>
              <a:gd name="connsiteX20" fmla="*/ 408051 w 5060911"/>
              <a:gd name="connsiteY20" fmla="*/ 554736 h 722756"/>
              <a:gd name="connsiteX21" fmla="*/ 466725 w 5060911"/>
              <a:gd name="connsiteY21" fmla="*/ 488950 h 722756"/>
              <a:gd name="connsiteX22" fmla="*/ 984394 w 5060911"/>
              <a:gd name="connsiteY22" fmla="*/ 722757 h 722756"/>
              <a:gd name="connsiteX23" fmla="*/ 809261 w 5060911"/>
              <a:gd name="connsiteY23" fmla="*/ 680085 h 722756"/>
              <a:gd name="connsiteX24" fmla="*/ 695469 w 5060911"/>
              <a:gd name="connsiteY24" fmla="*/ 555625 h 722756"/>
              <a:gd name="connsiteX25" fmla="*/ 655464 w 5060911"/>
              <a:gd name="connsiteY25" fmla="*/ 361823 h 722756"/>
              <a:gd name="connsiteX26" fmla="*/ 695469 w 5060911"/>
              <a:gd name="connsiteY26" fmla="*/ 168021 h 722756"/>
              <a:gd name="connsiteX27" fmla="*/ 809261 w 5060911"/>
              <a:gd name="connsiteY27" fmla="*/ 43561 h 722756"/>
              <a:gd name="connsiteX28" fmla="*/ 984394 w 5060911"/>
              <a:gd name="connsiteY28" fmla="*/ 0 h 722756"/>
              <a:gd name="connsiteX29" fmla="*/ 1158638 w 5060911"/>
              <a:gd name="connsiteY29" fmla="*/ 43561 h 722756"/>
              <a:gd name="connsiteX30" fmla="*/ 1272426 w 5060911"/>
              <a:gd name="connsiteY30" fmla="*/ 168021 h 722756"/>
              <a:gd name="connsiteX31" fmla="*/ 1312431 w 5060911"/>
              <a:gd name="connsiteY31" fmla="*/ 361823 h 722756"/>
              <a:gd name="connsiteX32" fmla="*/ 1272426 w 5060911"/>
              <a:gd name="connsiteY32" fmla="*/ 555625 h 722756"/>
              <a:gd name="connsiteX33" fmla="*/ 1158638 w 5060911"/>
              <a:gd name="connsiteY33" fmla="*/ 680085 h 722756"/>
              <a:gd name="connsiteX34" fmla="*/ 984394 w 5060911"/>
              <a:gd name="connsiteY34" fmla="*/ 722757 h 722756"/>
              <a:gd name="connsiteX35" fmla="*/ 984394 w 5060911"/>
              <a:gd name="connsiteY35" fmla="*/ 576961 h 722756"/>
              <a:gd name="connsiteX36" fmla="*/ 1107965 w 5060911"/>
              <a:gd name="connsiteY36" fmla="*/ 520954 h 722756"/>
              <a:gd name="connsiteX37" fmla="*/ 1153304 w 5060911"/>
              <a:gd name="connsiteY37" fmla="*/ 361823 h 722756"/>
              <a:gd name="connsiteX38" fmla="*/ 1107965 w 5060911"/>
              <a:gd name="connsiteY38" fmla="*/ 202692 h 722756"/>
              <a:gd name="connsiteX39" fmla="*/ 984394 w 5060911"/>
              <a:gd name="connsiteY39" fmla="*/ 145796 h 722756"/>
              <a:gd name="connsiteX40" fmla="*/ 859934 w 5060911"/>
              <a:gd name="connsiteY40" fmla="*/ 202692 h 722756"/>
              <a:gd name="connsiteX41" fmla="*/ 814595 w 5060911"/>
              <a:gd name="connsiteY41" fmla="*/ 361823 h 722756"/>
              <a:gd name="connsiteX42" fmla="*/ 859934 w 5060911"/>
              <a:gd name="connsiteY42" fmla="*/ 520954 h 722756"/>
              <a:gd name="connsiteX43" fmla="*/ 984394 w 5060911"/>
              <a:gd name="connsiteY43" fmla="*/ 576961 h 722756"/>
              <a:gd name="connsiteX44" fmla="*/ 1565936 w 5060911"/>
              <a:gd name="connsiteY44" fmla="*/ 710311 h 722756"/>
              <a:gd name="connsiteX45" fmla="*/ 1410361 w 5060911"/>
              <a:gd name="connsiteY45" fmla="*/ 710311 h 722756"/>
              <a:gd name="connsiteX46" fmla="*/ 1410361 w 5060911"/>
              <a:gd name="connsiteY46" fmla="*/ 12446 h 722756"/>
              <a:gd name="connsiteX47" fmla="*/ 1553489 w 5060911"/>
              <a:gd name="connsiteY47" fmla="*/ 12446 h 722756"/>
              <a:gd name="connsiteX48" fmla="*/ 1831746 w 5060911"/>
              <a:gd name="connsiteY48" fmla="*/ 424053 h 722756"/>
              <a:gd name="connsiteX49" fmla="*/ 1837080 w 5060911"/>
              <a:gd name="connsiteY49" fmla="*/ 424053 h 722756"/>
              <a:gd name="connsiteX50" fmla="*/ 1837080 w 5060911"/>
              <a:gd name="connsiteY50" fmla="*/ 12446 h 722756"/>
              <a:gd name="connsiteX51" fmla="*/ 1992655 w 5060911"/>
              <a:gd name="connsiteY51" fmla="*/ 12446 h 722756"/>
              <a:gd name="connsiteX52" fmla="*/ 1992655 w 5060911"/>
              <a:gd name="connsiteY52" fmla="*/ 710311 h 722756"/>
              <a:gd name="connsiteX53" fmla="*/ 1857527 w 5060911"/>
              <a:gd name="connsiteY53" fmla="*/ 710311 h 722756"/>
              <a:gd name="connsiteX54" fmla="*/ 1571269 w 5060911"/>
              <a:gd name="connsiteY54" fmla="*/ 298704 h 722756"/>
              <a:gd name="connsiteX55" fmla="*/ 1565936 w 5060911"/>
              <a:gd name="connsiteY55" fmla="*/ 298704 h 722756"/>
              <a:gd name="connsiteX56" fmla="*/ 2426576 w 5060911"/>
              <a:gd name="connsiteY56" fmla="*/ 710311 h 722756"/>
              <a:gd name="connsiteX57" fmla="*/ 2271001 w 5060911"/>
              <a:gd name="connsiteY57" fmla="*/ 710311 h 722756"/>
              <a:gd name="connsiteX58" fmla="*/ 2271001 w 5060911"/>
              <a:gd name="connsiteY58" fmla="*/ 158242 h 722756"/>
              <a:gd name="connsiteX59" fmla="*/ 2075421 w 5060911"/>
              <a:gd name="connsiteY59" fmla="*/ 158242 h 722756"/>
              <a:gd name="connsiteX60" fmla="*/ 2075421 w 5060911"/>
              <a:gd name="connsiteY60" fmla="*/ 12446 h 722756"/>
              <a:gd name="connsiteX61" fmla="*/ 2621267 w 5060911"/>
              <a:gd name="connsiteY61" fmla="*/ 12446 h 722756"/>
              <a:gd name="connsiteX62" fmla="*/ 2621267 w 5060911"/>
              <a:gd name="connsiteY62" fmla="*/ 158242 h 722756"/>
              <a:gd name="connsiteX63" fmla="*/ 2426576 w 5060911"/>
              <a:gd name="connsiteY63" fmla="*/ 158242 h 722756"/>
              <a:gd name="connsiteX64" fmla="*/ 2859494 w 5060911"/>
              <a:gd name="connsiteY64" fmla="*/ 426720 h 722756"/>
              <a:gd name="connsiteX65" fmla="*/ 2859494 w 5060911"/>
              <a:gd name="connsiteY65" fmla="*/ 568960 h 722756"/>
              <a:gd name="connsiteX66" fmla="*/ 3183979 w 5060911"/>
              <a:gd name="connsiteY66" fmla="*/ 568960 h 722756"/>
              <a:gd name="connsiteX67" fmla="*/ 3183979 w 5060911"/>
              <a:gd name="connsiteY67" fmla="*/ 710311 h 722756"/>
              <a:gd name="connsiteX68" fmla="*/ 2703919 w 5060911"/>
              <a:gd name="connsiteY68" fmla="*/ 710311 h 722756"/>
              <a:gd name="connsiteX69" fmla="*/ 2703919 w 5060911"/>
              <a:gd name="connsiteY69" fmla="*/ 12446 h 722756"/>
              <a:gd name="connsiteX70" fmla="*/ 3173311 w 5060911"/>
              <a:gd name="connsiteY70" fmla="*/ 12446 h 722756"/>
              <a:gd name="connsiteX71" fmla="*/ 3173311 w 5060911"/>
              <a:gd name="connsiteY71" fmla="*/ 153797 h 722756"/>
              <a:gd name="connsiteX72" fmla="*/ 2859494 w 5060911"/>
              <a:gd name="connsiteY72" fmla="*/ 153797 h 722756"/>
              <a:gd name="connsiteX73" fmla="*/ 2859494 w 5060911"/>
              <a:gd name="connsiteY73" fmla="*/ 285369 h 722756"/>
              <a:gd name="connsiteX74" fmla="*/ 3156420 w 5060911"/>
              <a:gd name="connsiteY74" fmla="*/ 285369 h 722756"/>
              <a:gd name="connsiteX75" fmla="*/ 3156420 w 5060911"/>
              <a:gd name="connsiteY75" fmla="*/ 426720 h 722756"/>
              <a:gd name="connsiteX76" fmla="*/ 3430753 w 5060911"/>
              <a:gd name="connsiteY76" fmla="*/ 710311 h 722756"/>
              <a:gd name="connsiteX77" fmla="*/ 3275178 w 5060911"/>
              <a:gd name="connsiteY77" fmla="*/ 710311 h 722756"/>
              <a:gd name="connsiteX78" fmla="*/ 3275178 w 5060911"/>
              <a:gd name="connsiteY78" fmla="*/ 12446 h 722756"/>
              <a:gd name="connsiteX79" fmla="*/ 3418307 w 5060911"/>
              <a:gd name="connsiteY79" fmla="*/ 12446 h 722756"/>
              <a:gd name="connsiteX80" fmla="*/ 3696564 w 5060911"/>
              <a:gd name="connsiteY80" fmla="*/ 424053 h 722756"/>
              <a:gd name="connsiteX81" fmla="*/ 3701898 w 5060911"/>
              <a:gd name="connsiteY81" fmla="*/ 424053 h 722756"/>
              <a:gd name="connsiteX82" fmla="*/ 3701898 w 5060911"/>
              <a:gd name="connsiteY82" fmla="*/ 12446 h 722756"/>
              <a:gd name="connsiteX83" fmla="*/ 3857473 w 5060911"/>
              <a:gd name="connsiteY83" fmla="*/ 12446 h 722756"/>
              <a:gd name="connsiteX84" fmla="*/ 3857473 w 5060911"/>
              <a:gd name="connsiteY84" fmla="*/ 710311 h 722756"/>
              <a:gd name="connsiteX85" fmla="*/ 3722345 w 5060911"/>
              <a:gd name="connsiteY85" fmla="*/ 710311 h 722756"/>
              <a:gd name="connsiteX86" fmla="*/ 3436087 w 5060911"/>
              <a:gd name="connsiteY86" fmla="*/ 298704 h 722756"/>
              <a:gd name="connsiteX87" fmla="*/ 3430753 w 5060911"/>
              <a:gd name="connsiteY87" fmla="*/ 298704 h 722756"/>
              <a:gd name="connsiteX88" fmla="*/ 4291394 w 5060911"/>
              <a:gd name="connsiteY88" fmla="*/ 710311 h 722756"/>
              <a:gd name="connsiteX89" fmla="*/ 4135818 w 5060911"/>
              <a:gd name="connsiteY89" fmla="*/ 710311 h 722756"/>
              <a:gd name="connsiteX90" fmla="*/ 4135818 w 5060911"/>
              <a:gd name="connsiteY90" fmla="*/ 158242 h 722756"/>
              <a:gd name="connsiteX91" fmla="*/ 3940239 w 5060911"/>
              <a:gd name="connsiteY91" fmla="*/ 158242 h 722756"/>
              <a:gd name="connsiteX92" fmla="*/ 3940239 w 5060911"/>
              <a:gd name="connsiteY92" fmla="*/ 12446 h 722756"/>
              <a:gd name="connsiteX93" fmla="*/ 4486085 w 5060911"/>
              <a:gd name="connsiteY93" fmla="*/ 12446 h 722756"/>
              <a:gd name="connsiteX94" fmla="*/ 4486085 w 5060911"/>
              <a:gd name="connsiteY94" fmla="*/ 158242 h 722756"/>
              <a:gd name="connsiteX95" fmla="*/ 4291394 w 5060911"/>
              <a:gd name="connsiteY95" fmla="*/ 158242 h 722756"/>
              <a:gd name="connsiteX96" fmla="*/ 4783544 w 5060911"/>
              <a:gd name="connsiteY96" fmla="*/ 721868 h 722756"/>
              <a:gd name="connsiteX97" fmla="*/ 4612856 w 5060911"/>
              <a:gd name="connsiteY97" fmla="*/ 674751 h 722756"/>
              <a:gd name="connsiteX98" fmla="*/ 4503509 w 5060911"/>
              <a:gd name="connsiteY98" fmla="*/ 550291 h 722756"/>
              <a:gd name="connsiteX99" fmla="*/ 4638637 w 5060911"/>
              <a:gd name="connsiteY99" fmla="*/ 488061 h 722756"/>
              <a:gd name="connsiteX100" fmla="*/ 4695533 w 5060911"/>
              <a:gd name="connsiteY100" fmla="*/ 558292 h 722756"/>
              <a:gd name="connsiteX101" fmla="*/ 4784433 w 5060911"/>
              <a:gd name="connsiteY101" fmla="*/ 581406 h 722756"/>
              <a:gd name="connsiteX102" fmla="*/ 4867999 w 5060911"/>
              <a:gd name="connsiteY102" fmla="*/ 563626 h 722756"/>
              <a:gd name="connsiteX103" fmla="*/ 4899114 w 5060911"/>
              <a:gd name="connsiteY103" fmla="*/ 514731 h 722756"/>
              <a:gd name="connsiteX104" fmla="*/ 4887557 w 5060911"/>
              <a:gd name="connsiteY104" fmla="*/ 479171 h 722756"/>
              <a:gd name="connsiteX105" fmla="*/ 4847552 w 5060911"/>
              <a:gd name="connsiteY105" fmla="*/ 452501 h 722756"/>
              <a:gd name="connsiteX106" fmla="*/ 4764875 w 5060911"/>
              <a:gd name="connsiteY106" fmla="*/ 424942 h 722756"/>
              <a:gd name="connsiteX107" fmla="*/ 4645749 w 5060911"/>
              <a:gd name="connsiteY107" fmla="*/ 385826 h 722756"/>
              <a:gd name="connsiteX108" fmla="*/ 4563072 w 5060911"/>
              <a:gd name="connsiteY108" fmla="*/ 324485 h 722756"/>
              <a:gd name="connsiteX109" fmla="*/ 4527512 w 5060911"/>
              <a:gd name="connsiteY109" fmla="*/ 212471 h 722756"/>
              <a:gd name="connsiteX110" fmla="*/ 4562183 w 5060911"/>
              <a:gd name="connsiteY110" fmla="*/ 103124 h 722756"/>
              <a:gd name="connsiteX111" fmla="*/ 4658195 w 5060911"/>
              <a:gd name="connsiteY111" fmla="*/ 27559 h 722756"/>
              <a:gd name="connsiteX112" fmla="*/ 4793323 w 5060911"/>
              <a:gd name="connsiteY112" fmla="*/ 0 h 722756"/>
              <a:gd name="connsiteX113" fmla="*/ 5060912 w 5060911"/>
              <a:gd name="connsiteY113" fmla="*/ 164465 h 722756"/>
              <a:gd name="connsiteX114" fmla="*/ 4927562 w 5060911"/>
              <a:gd name="connsiteY114" fmla="*/ 227584 h 722756"/>
              <a:gd name="connsiteX115" fmla="*/ 4870666 w 5060911"/>
              <a:gd name="connsiteY115" fmla="*/ 160909 h 722756"/>
              <a:gd name="connsiteX116" fmla="*/ 4791545 w 5060911"/>
              <a:gd name="connsiteY116" fmla="*/ 140462 h 722756"/>
              <a:gd name="connsiteX117" fmla="*/ 4716869 w 5060911"/>
              <a:gd name="connsiteY117" fmla="*/ 160020 h 722756"/>
              <a:gd name="connsiteX118" fmla="*/ 4686643 w 5060911"/>
              <a:gd name="connsiteY118" fmla="*/ 208915 h 722756"/>
              <a:gd name="connsiteX119" fmla="*/ 4699089 w 5060911"/>
              <a:gd name="connsiteY119" fmla="*/ 243586 h 722756"/>
              <a:gd name="connsiteX120" fmla="*/ 4739983 w 5060911"/>
              <a:gd name="connsiteY120" fmla="*/ 268478 h 722756"/>
              <a:gd name="connsiteX121" fmla="*/ 4822660 w 5060911"/>
              <a:gd name="connsiteY121" fmla="*/ 294259 h 722756"/>
              <a:gd name="connsiteX122" fmla="*/ 4940008 w 5060911"/>
              <a:gd name="connsiteY122" fmla="*/ 332486 h 722756"/>
              <a:gd name="connsiteX123" fmla="*/ 5022685 w 5060911"/>
              <a:gd name="connsiteY123" fmla="*/ 394716 h 722756"/>
              <a:gd name="connsiteX124" fmla="*/ 5058245 w 5060911"/>
              <a:gd name="connsiteY124" fmla="*/ 506730 h 722756"/>
              <a:gd name="connsiteX125" fmla="*/ 5022685 w 5060911"/>
              <a:gd name="connsiteY125" fmla="*/ 619633 h 722756"/>
              <a:gd name="connsiteX126" fmla="*/ 4925784 w 5060911"/>
              <a:gd name="connsiteY126" fmla="*/ 695198 h 722756"/>
              <a:gd name="connsiteX127" fmla="*/ 4783544 w 5060911"/>
              <a:gd name="connsiteY127" fmla="*/ 721868 h 72275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</a:cxnLst>
            <a:rect l="l" t="t" r="r" b="b"/>
            <a:pathLst>
              <a:path w="5060911" h="722756">
                <a:moveTo>
                  <a:pt x="604520" y="550291"/>
                </a:moveTo>
                <a:cubicBezTo>
                  <a:pt x="578443" y="605409"/>
                  <a:pt x="541697" y="648081"/>
                  <a:pt x="494284" y="678307"/>
                </a:cubicBezTo>
                <a:cubicBezTo>
                  <a:pt x="447463" y="707940"/>
                  <a:pt x="393531" y="722757"/>
                  <a:pt x="332486" y="722757"/>
                </a:cubicBezTo>
                <a:cubicBezTo>
                  <a:pt x="267885" y="722757"/>
                  <a:pt x="210397" y="707644"/>
                  <a:pt x="160020" y="677418"/>
                </a:cubicBezTo>
                <a:cubicBezTo>
                  <a:pt x="109643" y="647192"/>
                  <a:pt x="70231" y="604520"/>
                  <a:pt x="41783" y="549402"/>
                </a:cubicBezTo>
                <a:cubicBezTo>
                  <a:pt x="13928" y="493691"/>
                  <a:pt x="0" y="429980"/>
                  <a:pt x="0" y="358267"/>
                </a:cubicBezTo>
                <a:cubicBezTo>
                  <a:pt x="0" y="287147"/>
                  <a:pt x="14224" y="224621"/>
                  <a:pt x="42672" y="170688"/>
                </a:cubicBezTo>
                <a:cubicBezTo>
                  <a:pt x="71120" y="116163"/>
                  <a:pt x="111125" y="74083"/>
                  <a:pt x="162687" y="44450"/>
                </a:cubicBezTo>
                <a:cubicBezTo>
                  <a:pt x="214249" y="14817"/>
                  <a:pt x="273516" y="0"/>
                  <a:pt x="340487" y="0"/>
                </a:cubicBezTo>
                <a:cubicBezTo>
                  <a:pt x="402124" y="0"/>
                  <a:pt x="454872" y="15409"/>
                  <a:pt x="498729" y="46228"/>
                </a:cubicBezTo>
                <a:cubicBezTo>
                  <a:pt x="542586" y="76454"/>
                  <a:pt x="577257" y="118533"/>
                  <a:pt x="602742" y="172466"/>
                </a:cubicBezTo>
                <a:lnTo>
                  <a:pt x="464947" y="233807"/>
                </a:lnTo>
                <a:cubicBezTo>
                  <a:pt x="452501" y="204766"/>
                  <a:pt x="434425" y="182838"/>
                  <a:pt x="410718" y="168021"/>
                </a:cubicBezTo>
                <a:cubicBezTo>
                  <a:pt x="387604" y="153204"/>
                  <a:pt x="361230" y="145796"/>
                  <a:pt x="331597" y="145796"/>
                </a:cubicBezTo>
                <a:cubicBezTo>
                  <a:pt x="297815" y="145796"/>
                  <a:pt x="267885" y="154686"/>
                  <a:pt x="241808" y="172466"/>
                </a:cubicBezTo>
                <a:cubicBezTo>
                  <a:pt x="216323" y="189653"/>
                  <a:pt x="196173" y="214249"/>
                  <a:pt x="181356" y="246253"/>
                </a:cubicBezTo>
                <a:cubicBezTo>
                  <a:pt x="167132" y="278257"/>
                  <a:pt x="160020" y="315595"/>
                  <a:pt x="160020" y="358267"/>
                </a:cubicBezTo>
                <a:cubicBezTo>
                  <a:pt x="160020" y="402124"/>
                  <a:pt x="167132" y="440648"/>
                  <a:pt x="181356" y="473837"/>
                </a:cubicBezTo>
                <a:cubicBezTo>
                  <a:pt x="196173" y="506434"/>
                  <a:pt x="216323" y="531918"/>
                  <a:pt x="241808" y="550291"/>
                </a:cubicBezTo>
                <a:cubicBezTo>
                  <a:pt x="267885" y="568071"/>
                  <a:pt x="297815" y="576961"/>
                  <a:pt x="331597" y="576961"/>
                </a:cubicBezTo>
                <a:cubicBezTo>
                  <a:pt x="360045" y="576961"/>
                  <a:pt x="385530" y="569553"/>
                  <a:pt x="408051" y="554736"/>
                </a:cubicBezTo>
                <a:cubicBezTo>
                  <a:pt x="431165" y="539327"/>
                  <a:pt x="450723" y="517398"/>
                  <a:pt x="466725" y="488950"/>
                </a:cubicBezTo>
                <a:close/>
                <a:moveTo>
                  <a:pt x="984394" y="722757"/>
                </a:moveTo>
                <a:cubicBezTo>
                  <a:pt x="916830" y="722757"/>
                  <a:pt x="858453" y="708533"/>
                  <a:pt x="809261" y="680085"/>
                </a:cubicBezTo>
                <a:cubicBezTo>
                  <a:pt x="760070" y="651044"/>
                  <a:pt x="722139" y="609558"/>
                  <a:pt x="695469" y="555625"/>
                </a:cubicBezTo>
                <a:cubicBezTo>
                  <a:pt x="668799" y="501100"/>
                  <a:pt x="655464" y="436499"/>
                  <a:pt x="655464" y="361823"/>
                </a:cubicBezTo>
                <a:cubicBezTo>
                  <a:pt x="655464" y="286554"/>
                  <a:pt x="668799" y="221954"/>
                  <a:pt x="695469" y="168021"/>
                </a:cubicBezTo>
                <a:cubicBezTo>
                  <a:pt x="722139" y="113496"/>
                  <a:pt x="760070" y="72009"/>
                  <a:pt x="809261" y="43561"/>
                </a:cubicBezTo>
                <a:cubicBezTo>
                  <a:pt x="858453" y="14520"/>
                  <a:pt x="916830" y="0"/>
                  <a:pt x="984394" y="0"/>
                </a:cubicBezTo>
                <a:cubicBezTo>
                  <a:pt x="1051366" y="0"/>
                  <a:pt x="1109447" y="14520"/>
                  <a:pt x="1158638" y="43561"/>
                </a:cubicBezTo>
                <a:cubicBezTo>
                  <a:pt x="1207830" y="72009"/>
                  <a:pt x="1245756" y="113496"/>
                  <a:pt x="1272426" y="168021"/>
                </a:cubicBezTo>
                <a:cubicBezTo>
                  <a:pt x="1299096" y="221954"/>
                  <a:pt x="1312431" y="286554"/>
                  <a:pt x="1312431" y="361823"/>
                </a:cubicBezTo>
                <a:cubicBezTo>
                  <a:pt x="1312431" y="436499"/>
                  <a:pt x="1299096" y="501100"/>
                  <a:pt x="1272426" y="555625"/>
                </a:cubicBezTo>
                <a:cubicBezTo>
                  <a:pt x="1245756" y="609558"/>
                  <a:pt x="1207830" y="651044"/>
                  <a:pt x="1158638" y="680085"/>
                </a:cubicBezTo>
                <a:cubicBezTo>
                  <a:pt x="1109447" y="708533"/>
                  <a:pt x="1051366" y="722757"/>
                  <a:pt x="984394" y="722757"/>
                </a:cubicBezTo>
                <a:close/>
                <a:moveTo>
                  <a:pt x="984394" y="576961"/>
                </a:moveTo>
                <a:cubicBezTo>
                  <a:pt x="1036549" y="576961"/>
                  <a:pt x="1077739" y="558292"/>
                  <a:pt x="1107965" y="520954"/>
                </a:cubicBezTo>
                <a:cubicBezTo>
                  <a:pt x="1138191" y="483023"/>
                  <a:pt x="1153304" y="429980"/>
                  <a:pt x="1153304" y="361823"/>
                </a:cubicBezTo>
                <a:cubicBezTo>
                  <a:pt x="1153304" y="293666"/>
                  <a:pt x="1138191" y="240623"/>
                  <a:pt x="1107965" y="202692"/>
                </a:cubicBezTo>
                <a:cubicBezTo>
                  <a:pt x="1078332" y="164761"/>
                  <a:pt x="1037142" y="145796"/>
                  <a:pt x="984394" y="145796"/>
                </a:cubicBezTo>
                <a:cubicBezTo>
                  <a:pt x="931647" y="145796"/>
                  <a:pt x="890160" y="164761"/>
                  <a:pt x="859934" y="202692"/>
                </a:cubicBezTo>
                <a:cubicBezTo>
                  <a:pt x="829708" y="240623"/>
                  <a:pt x="814595" y="293666"/>
                  <a:pt x="814595" y="361823"/>
                </a:cubicBezTo>
                <a:cubicBezTo>
                  <a:pt x="814595" y="429980"/>
                  <a:pt x="829708" y="483023"/>
                  <a:pt x="859934" y="520954"/>
                </a:cubicBezTo>
                <a:cubicBezTo>
                  <a:pt x="890160" y="558292"/>
                  <a:pt x="931647" y="576961"/>
                  <a:pt x="984394" y="576961"/>
                </a:cubicBezTo>
                <a:close/>
                <a:moveTo>
                  <a:pt x="1565936" y="710311"/>
                </a:moveTo>
                <a:lnTo>
                  <a:pt x="1410361" y="710311"/>
                </a:lnTo>
                <a:lnTo>
                  <a:pt x="1410361" y="12446"/>
                </a:lnTo>
                <a:lnTo>
                  <a:pt x="1553489" y="12446"/>
                </a:lnTo>
                <a:lnTo>
                  <a:pt x="1831746" y="424053"/>
                </a:lnTo>
                <a:lnTo>
                  <a:pt x="1837080" y="424053"/>
                </a:lnTo>
                <a:lnTo>
                  <a:pt x="1837080" y="12446"/>
                </a:lnTo>
                <a:lnTo>
                  <a:pt x="1992655" y="12446"/>
                </a:lnTo>
                <a:lnTo>
                  <a:pt x="1992655" y="710311"/>
                </a:lnTo>
                <a:lnTo>
                  <a:pt x="1857527" y="710311"/>
                </a:lnTo>
                <a:lnTo>
                  <a:pt x="1571269" y="298704"/>
                </a:lnTo>
                <a:lnTo>
                  <a:pt x="1565936" y="298704"/>
                </a:lnTo>
                <a:close/>
                <a:moveTo>
                  <a:pt x="2426576" y="710311"/>
                </a:moveTo>
                <a:lnTo>
                  <a:pt x="2271001" y="710311"/>
                </a:lnTo>
                <a:lnTo>
                  <a:pt x="2271001" y="158242"/>
                </a:lnTo>
                <a:lnTo>
                  <a:pt x="2075421" y="158242"/>
                </a:lnTo>
                <a:lnTo>
                  <a:pt x="2075421" y="12446"/>
                </a:lnTo>
                <a:lnTo>
                  <a:pt x="2621267" y="12446"/>
                </a:lnTo>
                <a:lnTo>
                  <a:pt x="2621267" y="158242"/>
                </a:lnTo>
                <a:lnTo>
                  <a:pt x="2426576" y="158242"/>
                </a:lnTo>
                <a:close/>
                <a:moveTo>
                  <a:pt x="2859494" y="426720"/>
                </a:moveTo>
                <a:lnTo>
                  <a:pt x="2859494" y="568960"/>
                </a:lnTo>
                <a:lnTo>
                  <a:pt x="3183979" y="568960"/>
                </a:lnTo>
                <a:lnTo>
                  <a:pt x="3183979" y="710311"/>
                </a:lnTo>
                <a:lnTo>
                  <a:pt x="2703919" y="710311"/>
                </a:lnTo>
                <a:lnTo>
                  <a:pt x="2703919" y="12446"/>
                </a:lnTo>
                <a:lnTo>
                  <a:pt x="3173311" y="12446"/>
                </a:lnTo>
                <a:lnTo>
                  <a:pt x="3173311" y="153797"/>
                </a:lnTo>
                <a:lnTo>
                  <a:pt x="2859494" y="153797"/>
                </a:lnTo>
                <a:lnTo>
                  <a:pt x="2859494" y="285369"/>
                </a:lnTo>
                <a:lnTo>
                  <a:pt x="3156420" y="285369"/>
                </a:lnTo>
                <a:lnTo>
                  <a:pt x="3156420" y="426720"/>
                </a:lnTo>
                <a:close/>
                <a:moveTo>
                  <a:pt x="3430753" y="710311"/>
                </a:moveTo>
                <a:lnTo>
                  <a:pt x="3275178" y="710311"/>
                </a:lnTo>
                <a:lnTo>
                  <a:pt x="3275178" y="12446"/>
                </a:lnTo>
                <a:lnTo>
                  <a:pt x="3418307" y="12446"/>
                </a:lnTo>
                <a:lnTo>
                  <a:pt x="3696564" y="424053"/>
                </a:lnTo>
                <a:lnTo>
                  <a:pt x="3701898" y="424053"/>
                </a:lnTo>
                <a:lnTo>
                  <a:pt x="3701898" y="12446"/>
                </a:lnTo>
                <a:lnTo>
                  <a:pt x="3857473" y="12446"/>
                </a:lnTo>
                <a:lnTo>
                  <a:pt x="3857473" y="710311"/>
                </a:lnTo>
                <a:lnTo>
                  <a:pt x="3722345" y="710311"/>
                </a:lnTo>
                <a:lnTo>
                  <a:pt x="3436087" y="298704"/>
                </a:lnTo>
                <a:lnTo>
                  <a:pt x="3430753" y="298704"/>
                </a:lnTo>
                <a:close/>
                <a:moveTo>
                  <a:pt x="4291394" y="710311"/>
                </a:moveTo>
                <a:lnTo>
                  <a:pt x="4135818" y="710311"/>
                </a:lnTo>
                <a:lnTo>
                  <a:pt x="4135818" y="158242"/>
                </a:lnTo>
                <a:lnTo>
                  <a:pt x="3940239" y="158242"/>
                </a:lnTo>
                <a:lnTo>
                  <a:pt x="3940239" y="12446"/>
                </a:lnTo>
                <a:lnTo>
                  <a:pt x="4486085" y="12446"/>
                </a:lnTo>
                <a:lnTo>
                  <a:pt x="4486085" y="158242"/>
                </a:lnTo>
                <a:lnTo>
                  <a:pt x="4291394" y="158242"/>
                </a:lnTo>
                <a:close/>
                <a:moveTo>
                  <a:pt x="4783544" y="721868"/>
                </a:moveTo>
                <a:cubicBezTo>
                  <a:pt x="4718355" y="721868"/>
                  <a:pt x="4661459" y="706162"/>
                  <a:pt x="4612856" y="674751"/>
                </a:cubicBezTo>
                <a:cubicBezTo>
                  <a:pt x="4564266" y="643340"/>
                  <a:pt x="4527817" y="601853"/>
                  <a:pt x="4503509" y="550291"/>
                </a:cubicBezTo>
                <a:lnTo>
                  <a:pt x="4638637" y="488061"/>
                </a:lnTo>
                <a:cubicBezTo>
                  <a:pt x="4651083" y="518880"/>
                  <a:pt x="4670057" y="542290"/>
                  <a:pt x="4695533" y="558292"/>
                </a:cubicBezTo>
                <a:cubicBezTo>
                  <a:pt x="4721022" y="573701"/>
                  <a:pt x="4750651" y="581406"/>
                  <a:pt x="4784433" y="581406"/>
                </a:cubicBezTo>
                <a:cubicBezTo>
                  <a:pt x="4819409" y="581406"/>
                  <a:pt x="4847260" y="575479"/>
                  <a:pt x="4867999" y="563626"/>
                </a:cubicBezTo>
                <a:cubicBezTo>
                  <a:pt x="4888751" y="551180"/>
                  <a:pt x="4899114" y="534882"/>
                  <a:pt x="4899114" y="514731"/>
                </a:cubicBezTo>
                <a:cubicBezTo>
                  <a:pt x="4899114" y="500507"/>
                  <a:pt x="4895266" y="488654"/>
                  <a:pt x="4887557" y="479171"/>
                </a:cubicBezTo>
                <a:cubicBezTo>
                  <a:pt x="4879861" y="469688"/>
                  <a:pt x="4866526" y="460798"/>
                  <a:pt x="4847552" y="452501"/>
                </a:cubicBezTo>
                <a:cubicBezTo>
                  <a:pt x="4828591" y="444204"/>
                  <a:pt x="4801032" y="435017"/>
                  <a:pt x="4764875" y="424942"/>
                </a:cubicBezTo>
                <a:cubicBezTo>
                  <a:pt x="4716869" y="411903"/>
                  <a:pt x="4677169" y="398865"/>
                  <a:pt x="4645749" y="385826"/>
                </a:cubicBezTo>
                <a:cubicBezTo>
                  <a:pt x="4614939" y="372787"/>
                  <a:pt x="4587380" y="352340"/>
                  <a:pt x="4563072" y="324485"/>
                </a:cubicBezTo>
                <a:cubicBezTo>
                  <a:pt x="4539374" y="296037"/>
                  <a:pt x="4527512" y="258699"/>
                  <a:pt x="4527512" y="212471"/>
                </a:cubicBezTo>
                <a:cubicBezTo>
                  <a:pt x="4527512" y="171577"/>
                  <a:pt x="4539069" y="135128"/>
                  <a:pt x="4562183" y="103124"/>
                </a:cubicBezTo>
                <a:cubicBezTo>
                  <a:pt x="4585894" y="70527"/>
                  <a:pt x="4617898" y="45339"/>
                  <a:pt x="4658195" y="27559"/>
                </a:cubicBezTo>
                <a:cubicBezTo>
                  <a:pt x="4699089" y="9186"/>
                  <a:pt x="4744136" y="0"/>
                  <a:pt x="4793323" y="0"/>
                </a:cubicBezTo>
                <a:cubicBezTo>
                  <a:pt x="4917783" y="0"/>
                  <a:pt x="5006988" y="54822"/>
                  <a:pt x="5060912" y="164465"/>
                </a:cubicBezTo>
                <a:lnTo>
                  <a:pt x="4927562" y="227584"/>
                </a:lnTo>
                <a:cubicBezTo>
                  <a:pt x="4912157" y="196765"/>
                  <a:pt x="4893196" y="174540"/>
                  <a:pt x="4870666" y="160909"/>
                </a:cubicBezTo>
                <a:cubicBezTo>
                  <a:pt x="4848746" y="147278"/>
                  <a:pt x="4822368" y="140462"/>
                  <a:pt x="4791545" y="140462"/>
                </a:cubicBezTo>
                <a:cubicBezTo>
                  <a:pt x="4762513" y="140462"/>
                  <a:pt x="4737621" y="146981"/>
                  <a:pt x="4716869" y="160020"/>
                </a:cubicBezTo>
                <a:cubicBezTo>
                  <a:pt x="4696727" y="173059"/>
                  <a:pt x="4686643" y="189357"/>
                  <a:pt x="4686643" y="208915"/>
                </a:cubicBezTo>
                <a:cubicBezTo>
                  <a:pt x="4686643" y="222546"/>
                  <a:pt x="4690796" y="234103"/>
                  <a:pt x="4699089" y="243586"/>
                </a:cubicBezTo>
                <a:cubicBezTo>
                  <a:pt x="4707395" y="252476"/>
                  <a:pt x="4721022" y="260773"/>
                  <a:pt x="4739983" y="268478"/>
                </a:cubicBezTo>
                <a:cubicBezTo>
                  <a:pt x="4758957" y="276183"/>
                  <a:pt x="4786516" y="284776"/>
                  <a:pt x="4822660" y="294259"/>
                </a:cubicBezTo>
                <a:cubicBezTo>
                  <a:pt x="4869485" y="306705"/>
                  <a:pt x="4908601" y="319447"/>
                  <a:pt x="4940008" y="332486"/>
                </a:cubicBezTo>
                <a:cubicBezTo>
                  <a:pt x="4971428" y="345525"/>
                  <a:pt x="4998987" y="366268"/>
                  <a:pt x="5022685" y="394716"/>
                </a:cubicBezTo>
                <a:cubicBezTo>
                  <a:pt x="5046396" y="423164"/>
                  <a:pt x="5058245" y="460502"/>
                  <a:pt x="5058245" y="506730"/>
                </a:cubicBezTo>
                <a:cubicBezTo>
                  <a:pt x="5058245" y="549402"/>
                  <a:pt x="5046396" y="587036"/>
                  <a:pt x="5022685" y="619633"/>
                </a:cubicBezTo>
                <a:cubicBezTo>
                  <a:pt x="4999571" y="652230"/>
                  <a:pt x="4967275" y="677418"/>
                  <a:pt x="4925784" y="695198"/>
                </a:cubicBezTo>
                <a:cubicBezTo>
                  <a:pt x="4884306" y="712978"/>
                  <a:pt x="4836884" y="721868"/>
                  <a:pt x="4783544" y="721868"/>
                </a:cubicBezTo>
                <a:close/>
              </a:path>
            </a:pathLst>
          </a:custGeom>
          <a:solidFill>
            <a:schemeClr val="accent1">
              <a:alpha val="8000"/>
            </a:schemeClr>
          </a:solidFill>
          <a:ln w="12700" cap="flat">
            <a:noFill/>
            <a:prstDash val="solid"/>
          </a:ln>
        </p:spPr>
        <p:txBody>
          <a:bodyPr rtlCol="false" anchor="ctr"/>
          <a:lstStyle>
            <a:defPPr>
              <a:defRPr lang="zh-CN"/>
            </a:defPPr>
            <a:lvl1pPr marL="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false"/>
          </a:p>
        </p:txBody>
      </p:sp>
      <p:sp>
        <p:nvSpPr>
          <p:cNvPr id="26" name="文本占位符 25">
            <a:extLst>
              <a:ext uri="{FF2B5EF4-FFF2-40B4-BE49-F238E27FC236}">
                <a16:creationId id="{9C7EEEE4-0546-58BD-936B-AB7259AAF125}"/>
              </a:ext>
            </a:extLst>
          </p:cNvPr>
          <p:cNvSpPr>
            <a:spLocks noGrp="true"/>
          </p:cNvSpPr>
          <p:nvPr>
            <p:ph type="body" sz="quarter" idx="10" hasCustomPrompt="true"/>
          </p:nvPr>
        </p:nvSpPr>
        <p:spPr>
          <a:xfrm>
            <a:off x="1131908" y="1455814"/>
            <a:ext cx="2243137" cy="108108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lang="zh-CN" altLang="en-US" sz="6500" b="true" kern="1200" dirty="fals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zh-CN" altLang="en-US" dirty="false"/>
              <a:t>目录</a:t>
            </a:r>
          </a:p>
        </p:txBody>
      </p:sp>
      <p:sp>
        <p:nvSpPr>
          <p:cNvPr id="28" name="文本占位符 27">
            <a:extLst>
              <a:ext uri="{FF2B5EF4-FFF2-40B4-BE49-F238E27FC236}">
                <a16:creationId id="{5408A1DF-5CA0-69C3-4C05-92B52D80B6E9}"/>
              </a:ext>
            </a:extLst>
          </p:cNvPr>
          <p:cNvSpPr>
            <a:spLocks noGrp="true"/>
          </p:cNvSpPr>
          <p:nvPr>
            <p:ph type="body" sz="quarter" idx="11" hasCustomPrompt="true"/>
          </p:nvPr>
        </p:nvSpPr>
        <p:spPr>
          <a:xfrm>
            <a:off x="1193800" y="3977005"/>
            <a:ext cx="749300" cy="508000"/>
          </a:xfrm>
        </p:spPr>
        <p:txBody>
          <a:bodyPr/>
          <a:lstStyle>
            <a:lvl1pPr marL="0" indent="0" algn="ctr">
              <a:buNone/>
              <a:defRPr lang="zh-CN" altLang="en-US" sz="2400" b="true" kern="1200" dirty="false">
                <a:solidFill>
                  <a:schemeClr val="accent1">
                    <a:lumMod val="20000"/>
                    <a:lumOff val="80000"/>
                  </a:schemeClr>
                </a:solidFill>
                <a:latin typeface="+mn-ea"/>
                <a:ea typeface="+mn-ea"/>
                <a:cs typeface="+mj-lt"/>
              </a:defRPr>
            </a:lvl1pPr>
          </a:lstStyle>
          <a:p>
            <a:pPr lvl="0"/>
            <a:r>
              <a:rPr lang="zh-CN" altLang="en-US" dirty="false"/>
              <a:t>编号</a:t>
            </a:r>
            <a:r>
              <a:rPr lang="en-US" altLang="zh-CN" dirty="false"/>
              <a:t>1</a:t>
            </a:r>
            <a:endParaRPr lang="zh-CN" altLang="en-US" dirty="false"/>
          </a:p>
        </p:txBody>
      </p:sp>
      <p:sp>
        <p:nvSpPr>
          <p:cNvPr id="43" name="文本占位符 27">
            <a:extLst>
              <a:ext uri="{FF2B5EF4-FFF2-40B4-BE49-F238E27FC236}">
                <a16:creationId id="{D08D9BBE-6884-2C80-E50B-1D6888ABF6AA}"/>
              </a:ext>
            </a:extLst>
          </p:cNvPr>
          <p:cNvSpPr>
            <a:spLocks noGrp="true"/>
          </p:cNvSpPr>
          <p:nvPr>
            <p:ph type="body" sz="quarter" idx="12" hasCustomPrompt="true"/>
          </p:nvPr>
        </p:nvSpPr>
        <p:spPr>
          <a:xfrm>
            <a:off x="6502400" y="3979926"/>
            <a:ext cx="749300" cy="508000"/>
          </a:xfrm>
        </p:spPr>
        <p:txBody>
          <a:bodyPr/>
          <a:lstStyle>
            <a:lvl1pPr marL="0" indent="0" algn="ctr">
              <a:buNone/>
              <a:defRPr lang="zh-CN" altLang="en-US" sz="2400" b="true" kern="1200" dirty="false">
                <a:solidFill>
                  <a:schemeClr val="accent1">
                    <a:lumMod val="20000"/>
                    <a:lumOff val="80000"/>
                  </a:schemeClr>
                </a:solidFill>
                <a:latin typeface="+mn-ea"/>
                <a:ea typeface="+mn-ea"/>
                <a:cs typeface="+mj-lt"/>
              </a:defRPr>
            </a:lvl1pPr>
          </a:lstStyle>
          <a:p>
            <a:pPr lvl="0"/>
            <a:r>
              <a:rPr lang="zh-CN" altLang="en-US" dirty="false"/>
              <a:t>编号</a:t>
            </a:r>
            <a:r>
              <a:rPr lang="en-US" altLang="zh-CN" dirty="false"/>
              <a:t>2</a:t>
            </a:r>
            <a:endParaRPr lang="zh-CN" altLang="en-US" dirty="false"/>
          </a:p>
        </p:txBody>
      </p:sp>
      <p:sp>
        <p:nvSpPr>
          <p:cNvPr id="44" name="文本占位符 27">
            <a:extLst>
              <a:ext uri="{FF2B5EF4-FFF2-40B4-BE49-F238E27FC236}">
                <a16:creationId id="{F1478F7C-166E-6C23-1BAB-86E7348F48F3}"/>
              </a:ext>
            </a:extLst>
          </p:cNvPr>
          <p:cNvSpPr>
            <a:spLocks noGrp="true"/>
          </p:cNvSpPr>
          <p:nvPr>
            <p:ph type="body" sz="quarter" idx="13" hasCustomPrompt="true"/>
          </p:nvPr>
        </p:nvSpPr>
        <p:spPr>
          <a:xfrm>
            <a:off x="1195070" y="4978400"/>
            <a:ext cx="749300" cy="508000"/>
          </a:xfrm>
        </p:spPr>
        <p:txBody>
          <a:bodyPr/>
          <a:lstStyle>
            <a:lvl1pPr marL="0" indent="0" algn="ctr">
              <a:buNone/>
              <a:defRPr lang="zh-CN" altLang="en-US" sz="2400" b="true" kern="1200" dirty="false">
                <a:solidFill>
                  <a:schemeClr val="accent1">
                    <a:lumMod val="20000"/>
                    <a:lumOff val="80000"/>
                  </a:schemeClr>
                </a:solidFill>
                <a:latin typeface="+mn-ea"/>
                <a:ea typeface="+mn-ea"/>
                <a:cs typeface="+mj-lt"/>
              </a:defRPr>
            </a:lvl1pPr>
          </a:lstStyle>
          <a:p>
            <a:pPr lvl="0"/>
            <a:r>
              <a:rPr lang="zh-CN" altLang="en-US" dirty="false"/>
              <a:t>编号</a:t>
            </a:r>
            <a:r>
              <a:rPr lang="en-US" altLang="zh-CN" dirty="false"/>
              <a:t>3</a:t>
            </a:r>
            <a:endParaRPr lang="zh-CN" altLang="en-US" dirty="false"/>
          </a:p>
        </p:txBody>
      </p:sp>
      <p:sp>
        <p:nvSpPr>
          <p:cNvPr id="46" name="文本占位符 27">
            <a:extLst>
              <a:ext uri="{FF2B5EF4-FFF2-40B4-BE49-F238E27FC236}">
                <a16:creationId id="{964E7A8C-7A12-93A8-873E-3341AD9225CA}"/>
              </a:ext>
            </a:extLst>
          </p:cNvPr>
          <p:cNvSpPr>
            <a:spLocks noGrp="true"/>
          </p:cNvSpPr>
          <p:nvPr>
            <p:ph type="body" sz="quarter" idx="15" hasCustomPrompt="true"/>
          </p:nvPr>
        </p:nvSpPr>
        <p:spPr>
          <a:xfrm>
            <a:off x="6502400" y="4981321"/>
            <a:ext cx="749300" cy="508000"/>
          </a:xfrm>
        </p:spPr>
        <p:txBody>
          <a:bodyPr/>
          <a:lstStyle>
            <a:lvl1pPr marL="0" indent="0" algn="ctr">
              <a:buNone/>
              <a:defRPr lang="zh-CN" altLang="en-US" sz="2400" b="true" kern="1200" dirty="false">
                <a:solidFill>
                  <a:schemeClr val="accent1">
                    <a:lumMod val="20000"/>
                    <a:lumOff val="80000"/>
                  </a:schemeClr>
                </a:solidFill>
                <a:latin typeface="+mn-ea"/>
                <a:ea typeface="+mn-ea"/>
                <a:cs typeface="+mj-lt"/>
              </a:defRPr>
            </a:lvl1pPr>
          </a:lstStyle>
          <a:p>
            <a:pPr lvl="0"/>
            <a:r>
              <a:rPr lang="zh-CN" altLang="en-US" dirty="false"/>
              <a:t>编号</a:t>
            </a:r>
            <a:r>
              <a:rPr lang="en-US" altLang="zh-CN" dirty="false"/>
              <a:t>4</a:t>
            </a:r>
            <a:endParaRPr lang="zh-CN" altLang="en-US" dirty="false"/>
          </a:p>
        </p:txBody>
      </p:sp>
      <p:sp>
        <p:nvSpPr>
          <p:cNvPr id="49" name="文本占位符 48">
            <a:extLst>
              <a:ext uri="{FF2B5EF4-FFF2-40B4-BE49-F238E27FC236}">
                <a16:creationId id="{CFEC1DFF-680E-B941-9C3C-36583FC673A7}"/>
              </a:ext>
            </a:extLst>
          </p:cNvPr>
          <p:cNvSpPr>
            <a:spLocks noGrp="true"/>
          </p:cNvSpPr>
          <p:nvPr>
            <p:ph type="body" sz="quarter" idx="17" hasCustomPrompt="true"/>
          </p:nvPr>
        </p:nvSpPr>
        <p:spPr>
          <a:xfrm>
            <a:off x="2146300" y="3767138"/>
            <a:ext cx="3848100" cy="92710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lang="zh-CN" altLang="en-US" sz="2400" kern="1200" spc="300" dirty="false">
                <a:solidFill>
                  <a:schemeClr val="accent1">
                    <a:lumMod val="20000"/>
                    <a:lumOff val="80000"/>
                  </a:schemeClr>
                </a:soli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false"/>
              <a:t>标题</a:t>
            </a:r>
            <a:r>
              <a:rPr lang="en-US" altLang="zh-CN" dirty="false"/>
              <a:t>1</a:t>
            </a:r>
            <a:endParaRPr lang="zh-CN" altLang="en-US" dirty="false"/>
          </a:p>
        </p:txBody>
      </p:sp>
      <p:sp>
        <p:nvSpPr>
          <p:cNvPr id="50" name="文本占位符 48">
            <a:extLst>
              <a:ext uri="{FF2B5EF4-FFF2-40B4-BE49-F238E27FC236}">
                <a16:creationId id="{D421C167-942A-38C8-B184-2515CBDF21B2}"/>
              </a:ext>
            </a:extLst>
          </p:cNvPr>
          <p:cNvSpPr>
            <a:spLocks noGrp="true"/>
          </p:cNvSpPr>
          <p:nvPr>
            <p:ph type="body" sz="quarter" idx="18" hasCustomPrompt="true"/>
          </p:nvPr>
        </p:nvSpPr>
        <p:spPr>
          <a:xfrm>
            <a:off x="7454900" y="3754139"/>
            <a:ext cx="3848100" cy="92710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lang="zh-CN" altLang="en-US" sz="2400" kern="1200" spc="300" dirty="false">
                <a:solidFill>
                  <a:schemeClr val="accent1">
                    <a:lumMod val="20000"/>
                    <a:lumOff val="80000"/>
                  </a:schemeClr>
                </a:soli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false"/>
              <a:t>标题</a:t>
            </a:r>
            <a:r>
              <a:rPr lang="en-US" altLang="zh-CN" dirty="false"/>
              <a:t>2</a:t>
            </a:r>
            <a:endParaRPr lang="zh-CN" altLang="en-US" dirty="false"/>
          </a:p>
        </p:txBody>
      </p:sp>
      <p:sp>
        <p:nvSpPr>
          <p:cNvPr id="51" name="文本占位符 48">
            <a:extLst>
              <a:ext uri="{FF2B5EF4-FFF2-40B4-BE49-F238E27FC236}">
                <a16:creationId id="{AF24954B-9C9F-CF9D-81F8-BB3309329E31}"/>
              </a:ext>
            </a:extLst>
          </p:cNvPr>
          <p:cNvSpPr>
            <a:spLocks noGrp="true"/>
          </p:cNvSpPr>
          <p:nvPr>
            <p:ph type="body" sz="quarter" idx="19" hasCustomPrompt="true"/>
          </p:nvPr>
        </p:nvSpPr>
        <p:spPr>
          <a:xfrm>
            <a:off x="2146300" y="4792586"/>
            <a:ext cx="3848100" cy="92710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lang="zh-CN" altLang="en-US" sz="2400" kern="1200" spc="300" dirty="false">
                <a:solidFill>
                  <a:schemeClr val="accent1">
                    <a:lumMod val="20000"/>
                    <a:lumOff val="80000"/>
                  </a:schemeClr>
                </a:soli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false"/>
              <a:t>标题</a:t>
            </a:r>
            <a:r>
              <a:rPr lang="en-US" altLang="zh-CN" dirty="false"/>
              <a:t>3</a:t>
            </a:r>
            <a:endParaRPr lang="zh-CN" altLang="en-US" dirty="false"/>
          </a:p>
        </p:txBody>
      </p:sp>
      <p:sp>
        <p:nvSpPr>
          <p:cNvPr id="53" name="文本占位符 48">
            <a:extLst>
              <a:ext uri="{FF2B5EF4-FFF2-40B4-BE49-F238E27FC236}">
                <a16:creationId id="{BCA4D57D-667C-BA81-D693-97EB950E99A8}"/>
              </a:ext>
            </a:extLst>
          </p:cNvPr>
          <p:cNvSpPr>
            <a:spLocks noGrp="true"/>
          </p:cNvSpPr>
          <p:nvPr>
            <p:ph type="body" sz="quarter" idx="21" hasCustomPrompt="true"/>
          </p:nvPr>
        </p:nvSpPr>
        <p:spPr>
          <a:xfrm>
            <a:off x="7454900" y="4791075"/>
            <a:ext cx="3848100" cy="92710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lang="zh-CN" altLang="en-US" sz="2400" kern="1200" spc="300" dirty="false">
                <a:solidFill>
                  <a:schemeClr val="accent1">
                    <a:lumMod val="20000"/>
                    <a:lumOff val="80000"/>
                  </a:schemeClr>
                </a:soli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false"/>
              <a:t>标题</a:t>
            </a:r>
            <a:r>
              <a:rPr lang="en-US" altLang="zh-CN" dirty="false"/>
              <a:t>4</a:t>
            </a:r>
            <a:endParaRPr lang="zh-CN" altLang="en-US" dirty="false"/>
          </a:p>
        </p:txBody>
      </p:sp>
    </p:spTree>
    <p:extLst>
      <p:ext uri="{BB962C8B-B14F-4D97-AF65-F5344CB8AC3E}">
        <p14:creationId val="1389120989"/>
      </p:ext>
    </p:extLst>
  </p:cSld>
  <p:clrMapOvr>
    <a:masterClrMapping/>
  </p:clrMapOvr>
</p:sldLayout>
</file>

<file path=ppt/slideLayouts/slideLayout9.xml><?xml version="1.0" encoding="utf-8"?>
<p:sldLayout xmlns:w="http://schemas.openxmlformats.org/wordprocessingml/2006/main" xmlns:a14="http://schemas.microsoft.com/office/drawing/2010/main" xmlns:p16="http://schemas.microsoft.com/office/powerpoint/2015/main" xmlns:wpc="http://schemas.microsoft.com/office/word/2010/wordprocessingCanvas" xmlns:wps="http://schemas.microsoft.com/office/word/2010/wordprocessingShape" xmlns:pvml="urn:schemas-microsoft-com:office:powerpoint" xmlns:psez="http://schemas.microsoft.com/office/powerpoint/2016/sectionzoom" xmlns:w10="urn:schemas-microsoft-com:office:word" xmlns:pic="http://schemas.openxmlformats.org/drawingml/2006/picture" xmlns:pic14="http://schemas.microsoft.com/office/drawing/2010/picture" xmlns:xvml="urn:schemas-microsoft-com:office:excel" xmlns:p159="http://schemas.microsoft.com/office/powerpoint/2015/09/main" xmlns:p184="http://schemas.microsoft.com/office/powerpoint/2018/4/main" xmlns:wp="http://schemas.openxmlformats.org/drawingml/2006/wordprocessingDrawing" xmlns:w16se="http://schemas.microsoft.com/office/word/2015/wordml/symex" xmlns:c="http://schemas.openxmlformats.org/drawingml/2006/chart" xmlns:a3d="http://schemas.microsoft.com/office/drawing/2017/model3d" xmlns:psuz="http://schemas.microsoft.com/office/powerpoint/2016/summaryzoom" xmlns:p173="http://schemas.microsoft.com/office/powerpoint/2017/3/main" xmlns:wp14="http://schemas.microsoft.com/office/word/2010/wordprocessingDrawing" xmlns:a16="http://schemas.microsoft.com/office/drawing/2014/main" xmlns:p14="http://schemas.microsoft.com/office/powerpoint/2010/main" xmlns:p="http://schemas.openxmlformats.org/presentationml/2006/main" xmlns:p202="http://schemas.microsoft.com/office/powerpoint/2020/02/main" xmlns:pslz="http://schemas.microsoft.com/office/powerpoint/2016/slidezoom" xmlns:w14="http://schemas.microsoft.com/office/word/2010/wordml" xmlns:w15="http://schemas.microsoft.com/office/word/2012/wordml" xmlns:v="urn:schemas-microsoft-com:vml" xmlns:a15="http://schemas.microsoft.com/office/drawing/2012/main" xmlns:r="http://schemas.openxmlformats.org/officeDocument/2006/relationships" xmlns:a="http://schemas.openxmlformats.org/drawingml/2006/main" xmlns:m="http://schemas.openxmlformats.org/officeDocument/2006/math" xmlns:o="urn:schemas-microsoft-com:office:office" xmlns:mc="http://schemas.openxmlformats.org/markup-compatibility/2006" xmlns:dgm="http://schemas.openxmlformats.org/drawingml/2006/diagram" xmlns:wpg="http://schemas.microsoft.com/office/word/2010/wordprocessingGroup" xmlns:we="http://schemas.microsoft.com/office/webextensions/webextension/2010/11" xmlns:p15="http://schemas.microsoft.com/office/powerpoint/2012/main" xmlns:cx="http://schemas.microsoft.com/office/drawing/2014/chartex" xmlns:p166="http://schemas.microsoft.com/office/powerpoint/2016/6/main" mc:Ignorable="a14 p16 wpc wps psez pic14 p159 p184 w16se a3d psuz p173 wp14 a16 p14 p202 pslz w14 w15 a15 wpg we p15 cx p166" preserve="true" userDrawn="true" showMasterSp="false">
  <p:cSld name="目录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true"/>
          </p:cNvPicPr>
          <p:nvPr userDrawn="true">
            <p:custDataLst>
              <p:tags r:id="rId1"/>
            </p:custDataLst>
          </p:nvPr>
        </p:nvPicPr>
        <p:blipFill>
          <a:blip r:embed="rId2" r:link="rId3"/>
          <a:stretch>
            <a:fillRect/>
          </a:stretch>
        </p:blipFill>
        <p:spPr>
          <a:xfrm>
            <a:off x="0" y="0"/>
            <a:ext cx="12192635" cy="6858000"/>
          </a:xfrm>
          <a:prstGeom prst="rect"/>
        </p:spPr>
      </p:pic>
      <p:sp>
        <p:nvSpPr>
          <p:cNvPr id="16" name="图片 15" descr="C:/Users/ADMIN/AppData/Local/Temp/fig2wpp/@svg_02-2785&amp;1483.svg"/>
          <p:cNvSpPr/>
          <p:nvPr userDrawn="true">
            <p:custDataLst>
              <p:tags r:id="rId4"/>
            </p:custDataLst>
          </p:nvPr>
        </p:nvSpPr>
        <p:spPr>
          <a:xfrm>
            <a:off x="3248045" y="1482580"/>
            <a:ext cx="5060911" cy="722756"/>
          </a:xfrm>
          <a:custGeom>
            <a:gdLst>
              <a:gd name="connsiteX0" fmla="*/ 604520 w 5060911"/>
              <a:gd name="connsiteY0" fmla="*/ 550291 h 722756"/>
              <a:gd name="connsiteX1" fmla="*/ 494284 w 5060911"/>
              <a:gd name="connsiteY1" fmla="*/ 678307 h 722756"/>
              <a:gd name="connsiteX2" fmla="*/ 332486 w 5060911"/>
              <a:gd name="connsiteY2" fmla="*/ 722757 h 722756"/>
              <a:gd name="connsiteX3" fmla="*/ 160020 w 5060911"/>
              <a:gd name="connsiteY3" fmla="*/ 677418 h 722756"/>
              <a:gd name="connsiteX4" fmla="*/ 41783 w 5060911"/>
              <a:gd name="connsiteY4" fmla="*/ 549402 h 722756"/>
              <a:gd name="connsiteX5" fmla="*/ 0 w 5060911"/>
              <a:gd name="connsiteY5" fmla="*/ 358267 h 722756"/>
              <a:gd name="connsiteX6" fmla="*/ 42672 w 5060911"/>
              <a:gd name="connsiteY6" fmla="*/ 170688 h 722756"/>
              <a:gd name="connsiteX7" fmla="*/ 162687 w 5060911"/>
              <a:gd name="connsiteY7" fmla="*/ 44450 h 722756"/>
              <a:gd name="connsiteX8" fmla="*/ 340487 w 5060911"/>
              <a:gd name="connsiteY8" fmla="*/ 0 h 722756"/>
              <a:gd name="connsiteX9" fmla="*/ 498729 w 5060911"/>
              <a:gd name="connsiteY9" fmla="*/ 46228 h 722756"/>
              <a:gd name="connsiteX10" fmla="*/ 602742 w 5060911"/>
              <a:gd name="connsiteY10" fmla="*/ 172466 h 722756"/>
              <a:gd name="connsiteX11" fmla="*/ 464947 w 5060911"/>
              <a:gd name="connsiteY11" fmla="*/ 233807 h 722756"/>
              <a:gd name="connsiteX12" fmla="*/ 410718 w 5060911"/>
              <a:gd name="connsiteY12" fmla="*/ 168021 h 722756"/>
              <a:gd name="connsiteX13" fmla="*/ 331597 w 5060911"/>
              <a:gd name="connsiteY13" fmla="*/ 145796 h 722756"/>
              <a:gd name="connsiteX14" fmla="*/ 241808 w 5060911"/>
              <a:gd name="connsiteY14" fmla="*/ 172466 h 722756"/>
              <a:gd name="connsiteX15" fmla="*/ 181356 w 5060911"/>
              <a:gd name="connsiteY15" fmla="*/ 246253 h 722756"/>
              <a:gd name="connsiteX16" fmla="*/ 160020 w 5060911"/>
              <a:gd name="connsiteY16" fmla="*/ 358267 h 722756"/>
              <a:gd name="connsiteX17" fmla="*/ 181356 w 5060911"/>
              <a:gd name="connsiteY17" fmla="*/ 473837 h 722756"/>
              <a:gd name="connsiteX18" fmla="*/ 241808 w 5060911"/>
              <a:gd name="connsiteY18" fmla="*/ 550291 h 722756"/>
              <a:gd name="connsiteX19" fmla="*/ 331597 w 5060911"/>
              <a:gd name="connsiteY19" fmla="*/ 576961 h 722756"/>
              <a:gd name="connsiteX20" fmla="*/ 408051 w 5060911"/>
              <a:gd name="connsiteY20" fmla="*/ 554736 h 722756"/>
              <a:gd name="connsiteX21" fmla="*/ 466725 w 5060911"/>
              <a:gd name="connsiteY21" fmla="*/ 488950 h 722756"/>
              <a:gd name="connsiteX22" fmla="*/ 984394 w 5060911"/>
              <a:gd name="connsiteY22" fmla="*/ 722757 h 722756"/>
              <a:gd name="connsiteX23" fmla="*/ 809261 w 5060911"/>
              <a:gd name="connsiteY23" fmla="*/ 680085 h 722756"/>
              <a:gd name="connsiteX24" fmla="*/ 695469 w 5060911"/>
              <a:gd name="connsiteY24" fmla="*/ 555625 h 722756"/>
              <a:gd name="connsiteX25" fmla="*/ 655464 w 5060911"/>
              <a:gd name="connsiteY25" fmla="*/ 361823 h 722756"/>
              <a:gd name="connsiteX26" fmla="*/ 695469 w 5060911"/>
              <a:gd name="connsiteY26" fmla="*/ 168021 h 722756"/>
              <a:gd name="connsiteX27" fmla="*/ 809261 w 5060911"/>
              <a:gd name="connsiteY27" fmla="*/ 43561 h 722756"/>
              <a:gd name="connsiteX28" fmla="*/ 984394 w 5060911"/>
              <a:gd name="connsiteY28" fmla="*/ 0 h 722756"/>
              <a:gd name="connsiteX29" fmla="*/ 1158638 w 5060911"/>
              <a:gd name="connsiteY29" fmla="*/ 43561 h 722756"/>
              <a:gd name="connsiteX30" fmla="*/ 1272426 w 5060911"/>
              <a:gd name="connsiteY30" fmla="*/ 168021 h 722756"/>
              <a:gd name="connsiteX31" fmla="*/ 1312431 w 5060911"/>
              <a:gd name="connsiteY31" fmla="*/ 361823 h 722756"/>
              <a:gd name="connsiteX32" fmla="*/ 1272426 w 5060911"/>
              <a:gd name="connsiteY32" fmla="*/ 555625 h 722756"/>
              <a:gd name="connsiteX33" fmla="*/ 1158638 w 5060911"/>
              <a:gd name="connsiteY33" fmla="*/ 680085 h 722756"/>
              <a:gd name="connsiteX34" fmla="*/ 984394 w 5060911"/>
              <a:gd name="connsiteY34" fmla="*/ 722757 h 722756"/>
              <a:gd name="connsiteX35" fmla="*/ 984394 w 5060911"/>
              <a:gd name="connsiteY35" fmla="*/ 576961 h 722756"/>
              <a:gd name="connsiteX36" fmla="*/ 1107965 w 5060911"/>
              <a:gd name="connsiteY36" fmla="*/ 520954 h 722756"/>
              <a:gd name="connsiteX37" fmla="*/ 1153304 w 5060911"/>
              <a:gd name="connsiteY37" fmla="*/ 361823 h 722756"/>
              <a:gd name="connsiteX38" fmla="*/ 1107965 w 5060911"/>
              <a:gd name="connsiteY38" fmla="*/ 202692 h 722756"/>
              <a:gd name="connsiteX39" fmla="*/ 984394 w 5060911"/>
              <a:gd name="connsiteY39" fmla="*/ 145796 h 722756"/>
              <a:gd name="connsiteX40" fmla="*/ 859934 w 5060911"/>
              <a:gd name="connsiteY40" fmla="*/ 202692 h 722756"/>
              <a:gd name="connsiteX41" fmla="*/ 814595 w 5060911"/>
              <a:gd name="connsiteY41" fmla="*/ 361823 h 722756"/>
              <a:gd name="connsiteX42" fmla="*/ 859934 w 5060911"/>
              <a:gd name="connsiteY42" fmla="*/ 520954 h 722756"/>
              <a:gd name="connsiteX43" fmla="*/ 984394 w 5060911"/>
              <a:gd name="connsiteY43" fmla="*/ 576961 h 722756"/>
              <a:gd name="connsiteX44" fmla="*/ 1565936 w 5060911"/>
              <a:gd name="connsiteY44" fmla="*/ 710311 h 722756"/>
              <a:gd name="connsiteX45" fmla="*/ 1410361 w 5060911"/>
              <a:gd name="connsiteY45" fmla="*/ 710311 h 722756"/>
              <a:gd name="connsiteX46" fmla="*/ 1410361 w 5060911"/>
              <a:gd name="connsiteY46" fmla="*/ 12446 h 722756"/>
              <a:gd name="connsiteX47" fmla="*/ 1553489 w 5060911"/>
              <a:gd name="connsiteY47" fmla="*/ 12446 h 722756"/>
              <a:gd name="connsiteX48" fmla="*/ 1831746 w 5060911"/>
              <a:gd name="connsiteY48" fmla="*/ 424053 h 722756"/>
              <a:gd name="connsiteX49" fmla="*/ 1837080 w 5060911"/>
              <a:gd name="connsiteY49" fmla="*/ 424053 h 722756"/>
              <a:gd name="connsiteX50" fmla="*/ 1837080 w 5060911"/>
              <a:gd name="connsiteY50" fmla="*/ 12446 h 722756"/>
              <a:gd name="connsiteX51" fmla="*/ 1992655 w 5060911"/>
              <a:gd name="connsiteY51" fmla="*/ 12446 h 722756"/>
              <a:gd name="connsiteX52" fmla="*/ 1992655 w 5060911"/>
              <a:gd name="connsiteY52" fmla="*/ 710311 h 722756"/>
              <a:gd name="connsiteX53" fmla="*/ 1857527 w 5060911"/>
              <a:gd name="connsiteY53" fmla="*/ 710311 h 722756"/>
              <a:gd name="connsiteX54" fmla="*/ 1571269 w 5060911"/>
              <a:gd name="connsiteY54" fmla="*/ 298704 h 722756"/>
              <a:gd name="connsiteX55" fmla="*/ 1565936 w 5060911"/>
              <a:gd name="connsiteY55" fmla="*/ 298704 h 722756"/>
              <a:gd name="connsiteX56" fmla="*/ 2426576 w 5060911"/>
              <a:gd name="connsiteY56" fmla="*/ 710311 h 722756"/>
              <a:gd name="connsiteX57" fmla="*/ 2271001 w 5060911"/>
              <a:gd name="connsiteY57" fmla="*/ 710311 h 722756"/>
              <a:gd name="connsiteX58" fmla="*/ 2271001 w 5060911"/>
              <a:gd name="connsiteY58" fmla="*/ 158242 h 722756"/>
              <a:gd name="connsiteX59" fmla="*/ 2075421 w 5060911"/>
              <a:gd name="connsiteY59" fmla="*/ 158242 h 722756"/>
              <a:gd name="connsiteX60" fmla="*/ 2075421 w 5060911"/>
              <a:gd name="connsiteY60" fmla="*/ 12446 h 722756"/>
              <a:gd name="connsiteX61" fmla="*/ 2621267 w 5060911"/>
              <a:gd name="connsiteY61" fmla="*/ 12446 h 722756"/>
              <a:gd name="connsiteX62" fmla="*/ 2621267 w 5060911"/>
              <a:gd name="connsiteY62" fmla="*/ 158242 h 722756"/>
              <a:gd name="connsiteX63" fmla="*/ 2426576 w 5060911"/>
              <a:gd name="connsiteY63" fmla="*/ 158242 h 722756"/>
              <a:gd name="connsiteX64" fmla="*/ 2859494 w 5060911"/>
              <a:gd name="connsiteY64" fmla="*/ 426720 h 722756"/>
              <a:gd name="connsiteX65" fmla="*/ 2859494 w 5060911"/>
              <a:gd name="connsiteY65" fmla="*/ 568960 h 722756"/>
              <a:gd name="connsiteX66" fmla="*/ 3183979 w 5060911"/>
              <a:gd name="connsiteY66" fmla="*/ 568960 h 722756"/>
              <a:gd name="connsiteX67" fmla="*/ 3183979 w 5060911"/>
              <a:gd name="connsiteY67" fmla="*/ 710311 h 722756"/>
              <a:gd name="connsiteX68" fmla="*/ 2703919 w 5060911"/>
              <a:gd name="connsiteY68" fmla="*/ 710311 h 722756"/>
              <a:gd name="connsiteX69" fmla="*/ 2703919 w 5060911"/>
              <a:gd name="connsiteY69" fmla="*/ 12446 h 722756"/>
              <a:gd name="connsiteX70" fmla="*/ 3173311 w 5060911"/>
              <a:gd name="connsiteY70" fmla="*/ 12446 h 722756"/>
              <a:gd name="connsiteX71" fmla="*/ 3173311 w 5060911"/>
              <a:gd name="connsiteY71" fmla="*/ 153797 h 722756"/>
              <a:gd name="connsiteX72" fmla="*/ 2859494 w 5060911"/>
              <a:gd name="connsiteY72" fmla="*/ 153797 h 722756"/>
              <a:gd name="connsiteX73" fmla="*/ 2859494 w 5060911"/>
              <a:gd name="connsiteY73" fmla="*/ 285369 h 722756"/>
              <a:gd name="connsiteX74" fmla="*/ 3156420 w 5060911"/>
              <a:gd name="connsiteY74" fmla="*/ 285369 h 722756"/>
              <a:gd name="connsiteX75" fmla="*/ 3156420 w 5060911"/>
              <a:gd name="connsiteY75" fmla="*/ 426720 h 722756"/>
              <a:gd name="connsiteX76" fmla="*/ 3430753 w 5060911"/>
              <a:gd name="connsiteY76" fmla="*/ 710311 h 722756"/>
              <a:gd name="connsiteX77" fmla="*/ 3275178 w 5060911"/>
              <a:gd name="connsiteY77" fmla="*/ 710311 h 722756"/>
              <a:gd name="connsiteX78" fmla="*/ 3275178 w 5060911"/>
              <a:gd name="connsiteY78" fmla="*/ 12446 h 722756"/>
              <a:gd name="connsiteX79" fmla="*/ 3418307 w 5060911"/>
              <a:gd name="connsiteY79" fmla="*/ 12446 h 722756"/>
              <a:gd name="connsiteX80" fmla="*/ 3696564 w 5060911"/>
              <a:gd name="connsiteY80" fmla="*/ 424053 h 722756"/>
              <a:gd name="connsiteX81" fmla="*/ 3701898 w 5060911"/>
              <a:gd name="connsiteY81" fmla="*/ 424053 h 722756"/>
              <a:gd name="connsiteX82" fmla="*/ 3701898 w 5060911"/>
              <a:gd name="connsiteY82" fmla="*/ 12446 h 722756"/>
              <a:gd name="connsiteX83" fmla="*/ 3857473 w 5060911"/>
              <a:gd name="connsiteY83" fmla="*/ 12446 h 722756"/>
              <a:gd name="connsiteX84" fmla="*/ 3857473 w 5060911"/>
              <a:gd name="connsiteY84" fmla="*/ 710311 h 722756"/>
              <a:gd name="connsiteX85" fmla="*/ 3722345 w 5060911"/>
              <a:gd name="connsiteY85" fmla="*/ 710311 h 722756"/>
              <a:gd name="connsiteX86" fmla="*/ 3436087 w 5060911"/>
              <a:gd name="connsiteY86" fmla="*/ 298704 h 722756"/>
              <a:gd name="connsiteX87" fmla="*/ 3430753 w 5060911"/>
              <a:gd name="connsiteY87" fmla="*/ 298704 h 722756"/>
              <a:gd name="connsiteX88" fmla="*/ 4291394 w 5060911"/>
              <a:gd name="connsiteY88" fmla="*/ 710311 h 722756"/>
              <a:gd name="connsiteX89" fmla="*/ 4135818 w 5060911"/>
              <a:gd name="connsiteY89" fmla="*/ 710311 h 722756"/>
              <a:gd name="connsiteX90" fmla="*/ 4135818 w 5060911"/>
              <a:gd name="connsiteY90" fmla="*/ 158242 h 722756"/>
              <a:gd name="connsiteX91" fmla="*/ 3940239 w 5060911"/>
              <a:gd name="connsiteY91" fmla="*/ 158242 h 722756"/>
              <a:gd name="connsiteX92" fmla="*/ 3940239 w 5060911"/>
              <a:gd name="connsiteY92" fmla="*/ 12446 h 722756"/>
              <a:gd name="connsiteX93" fmla="*/ 4486085 w 5060911"/>
              <a:gd name="connsiteY93" fmla="*/ 12446 h 722756"/>
              <a:gd name="connsiteX94" fmla="*/ 4486085 w 5060911"/>
              <a:gd name="connsiteY94" fmla="*/ 158242 h 722756"/>
              <a:gd name="connsiteX95" fmla="*/ 4291394 w 5060911"/>
              <a:gd name="connsiteY95" fmla="*/ 158242 h 722756"/>
              <a:gd name="connsiteX96" fmla="*/ 4783544 w 5060911"/>
              <a:gd name="connsiteY96" fmla="*/ 721868 h 722756"/>
              <a:gd name="connsiteX97" fmla="*/ 4612856 w 5060911"/>
              <a:gd name="connsiteY97" fmla="*/ 674751 h 722756"/>
              <a:gd name="connsiteX98" fmla="*/ 4503509 w 5060911"/>
              <a:gd name="connsiteY98" fmla="*/ 550291 h 722756"/>
              <a:gd name="connsiteX99" fmla="*/ 4638637 w 5060911"/>
              <a:gd name="connsiteY99" fmla="*/ 488061 h 722756"/>
              <a:gd name="connsiteX100" fmla="*/ 4695533 w 5060911"/>
              <a:gd name="connsiteY100" fmla="*/ 558292 h 722756"/>
              <a:gd name="connsiteX101" fmla="*/ 4784433 w 5060911"/>
              <a:gd name="connsiteY101" fmla="*/ 581406 h 722756"/>
              <a:gd name="connsiteX102" fmla="*/ 4867999 w 5060911"/>
              <a:gd name="connsiteY102" fmla="*/ 563626 h 722756"/>
              <a:gd name="connsiteX103" fmla="*/ 4899114 w 5060911"/>
              <a:gd name="connsiteY103" fmla="*/ 514731 h 722756"/>
              <a:gd name="connsiteX104" fmla="*/ 4887557 w 5060911"/>
              <a:gd name="connsiteY104" fmla="*/ 479171 h 722756"/>
              <a:gd name="connsiteX105" fmla="*/ 4847552 w 5060911"/>
              <a:gd name="connsiteY105" fmla="*/ 452501 h 722756"/>
              <a:gd name="connsiteX106" fmla="*/ 4764875 w 5060911"/>
              <a:gd name="connsiteY106" fmla="*/ 424942 h 722756"/>
              <a:gd name="connsiteX107" fmla="*/ 4645749 w 5060911"/>
              <a:gd name="connsiteY107" fmla="*/ 385826 h 722756"/>
              <a:gd name="connsiteX108" fmla="*/ 4563072 w 5060911"/>
              <a:gd name="connsiteY108" fmla="*/ 324485 h 722756"/>
              <a:gd name="connsiteX109" fmla="*/ 4527512 w 5060911"/>
              <a:gd name="connsiteY109" fmla="*/ 212471 h 722756"/>
              <a:gd name="connsiteX110" fmla="*/ 4562183 w 5060911"/>
              <a:gd name="connsiteY110" fmla="*/ 103124 h 722756"/>
              <a:gd name="connsiteX111" fmla="*/ 4658195 w 5060911"/>
              <a:gd name="connsiteY111" fmla="*/ 27559 h 722756"/>
              <a:gd name="connsiteX112" fmla="*/ 4793323 w 5060911"/>
              <a:gd name="connsiteY112" fmla="*/ 0 h 722756"/>
              <a:gd name="connsiteX113" fmla="*/ 5060912 w 5060911"/>
              <a:gd name="connsiteY113" fmla="*/ 164465 h 722756"/>
              <a:gd name="connsiteX114" fmla="*/ 4927562 w 5060911"/>
              <a:gd name="connsiteY114" fmla="*/ 227584 h 722756"/>
              <a:gd name="connsiteX115" fmla="*/ 4870666 w 5060911"/>
              <a:gd name="connsiteY115" fmla="*/ 160909 h 722756"/>
              <a:gd name="connsiteX116" fmla="*/ 4791545 w 5060911"/>
              <a:gd name="connsiteY116" fmla="*/ 140462 h 722756"/>
              <a:gd name="connsiteX117" fmla="*/ 4716869 w 5060911"/>
              <a:gd name="connsiteY117" fmla="*/ 160020 h 722756"/>
              <a:gd name="connsiteX118" fmla="*/ 4686643 w 5060911"/>
              <a:gd name="connsiteY118" fmla="*/ 208915 h 722756"/>
              <a:gd name="connsiteX119" fmla="*/ 4699089 w 5060911"/>
              <a:gd name="connsiteY119" fmla="*/ 243586 h 722756"/>
              <a:gd name="connsiteX120" fmla="*/ 4739983 w 5060911"/>
              <a:gd name="connsiteY120" fmla="*/ 268478 h 722756"/>
              <a:gd name="connsiteX121" fmla="*/ 4822660 w 5060911"/>
              <a:gd name="connsiteY121" fmla="*/ 294259 h 722756"/>
              <a:gd name="connsiteX122" fmla="*/ 4940008 w 5060911"/>
              <a:gd name="connsiteY122" fmla="*/ 332486 h 722756"/>
              <a:gd name="connsiteX123" fmla="*/ 5022685 w 5060911"/>
              <a:gd name="connsiteY123" fmla="*/ 394716 h 722756"/>
              <a:gd name="connsiteX124" fmla="*/ 5058245 w 5060911"/>
              <a:gd name="connsiteY124" fmla="*/ 506730 h 722756"/>
              <a:gd name="connsiteX125" fmla="*/ 5022685 w 5060911"/>
              <a:gd name="connsiteY125" fmla="*/ 619633 h 722756"/>
              <a:gd name="connsiteX126" fmla="*/ 4925784 w 5060911"/>
              <a:gd name="connsiteY126" fmla="*/ 695198 h 722756"/>
              <a:gd name="connsiteX127" fmla="*/ 4783544 w 5060911"/>
              <a:gd name="connsiteY127" fmla="*/ 721868 h 72275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</a:cxnLst>
            <a:rect l="l" t="t" r="r" b="b"/>
            <a:pathLst>
              <a:path w="5060911" h="722756">
                <a:moveTo>
                  <a:pt x="604520" y="550291"/>
                </a:moveTo>
                <a:cubicBezTo>
                  <a:pt x="578443" y="605409"/>
                  <a:pt x="541697" y="648081"/>
                  <a:pt x="494284" y="678307"/>
                </a:cubicBezTo>
                <a:cubicBezTo>
                  <a:pt x="447463" y="707940"/>
                  <a:pt x="393531" y="722757"/>
                  <a:pt x="332486" y="722757"/>
                </a:cubicBezTo>
                <a:cubicBezTo>
                  <a:pt x="267885" y="722757"/>
                  <a:pt x="210397" y="707644"/>
                  <a:pt x="160020" y="677418"/>
                </a:cubicBezTo>
                <a:cubicBezTo>
                  <a:pt x="109643" y="647192"/>
                  <a:pt x="70231" y="604520"/>
                  <a:pt x="41783" y="549402"/>
                </a:cubicBezTo>
                <a:cubicBezTo>
                  <a:pt x="13928" y="493691"/>
                  <a:pt x="0" y="429980"/>
                  <a:pt x="0" y="358267"/>
                </a:cubicBezTo>
                <a:cubicBezTo>
                  <a:pt x="0" y="287147"/>
                  <a:pt x="14224" y="224621"/>
                  <a:pt x="42672" y="170688"/>
                </a:cubicBezTo>
                <a:cubicBezTo>
                  <a:pt x="71120" y="116163"/>
                  <a:pt x="111125" y="74083"/>
                  <a:pt x="162687" y="44450"/>
                </a:cubicBezTo>
                <a:cubicBezTo>
                  <a:pt x="214249" y="14817"/>
                  <a:pt x="273516" y="0"/>
                  <a:pt x="340487" y="0"/>
                </a:cubicBezTo>
                <a:cubicBezTo>
                  <a:pt x="402124" y="0"/>
                  <a:pt x="454872" y="15409"/>
                  <a:pt x="498729" y="46228"/>
                </a:cubicBezTo>
                <a:cubicBezTo>
                  <a:pt x="542586" y="76454"/>
                  <a:pt x="577257" y="118533"/>
                  <a:pt x="602742" y="172466"/>
                </a:cubicBezTo>
                <a:lnTo>
                  <a:pt x="464947" y="233807"/>
                </a:lnTo>
                <a:cubicBezTo>
                  <a:pt x="452501" y="204766"/>
                  <a:pt x="434425" y="182838"/>
                  <a:pt x="410718" y="168021"/>
                </a:cubicBezTo>
                <a:cubicBezTo>
                  <a:pt x="387604" y="153204"/>
                  <a:pt x="361230" y="145796"/>
                  <a:pt x="331597" y="145796"/>
                </a:cubicBezTo>
                <a:cubicBezTo>
                  <a:pt x="297815" y="145796"/>
                  <a:pt x="267885" y="154686"/>
                  <a:pt x="241808" y="172466"/>
                </a:cubicBezTo>
                <a:cubicBezTo>
                  <a:pt x="216323" y="189653"/>
                  <a:pt x="196173" y="214249"/>
                  <a:pt x="181356" y="246253"/>
                </a:cubicBezTo>
                <a:cubicBezTo>
                  <a:pt x="167132" y="278257"/>
                  <a:pt x="160020" y="315595"/>
                  <a:pt x="160020" y="358267"/>
                </a:cubicBezTo>
                <a:cubicBezTo>
                  <a:pt x="160020" y="402124"/>
                  <a:pt x="167132" y="440648"/>
                  <a:pt x="181356" y="473837"/>
                </a:cubicBezTo>
                <a:cubicBezTo>
                  <a:pt x="196173" y="506434"/>
                  <a:pt x="216323" y="531918"/>
                  <a:pt x="241808" y="550291"/>
                </a:cubicBezTo>
                <a:cubicBezTo>
                  <a:pt x="267885" y="568071"/>
                  <a:pt x="297815" y="576961"/>
                  <a:pt x="331597" y="576961"/>
                </a:cubicBezTo>
                <a:cubicBezTo>
                  <a:pt x="360045" y="576961"/>
                  <a:pt x="385530" y="569553"/>
                  <a:pt x="408051" y="554736"/>
                </a:cubicBezTo>
                <a:cubicBezTo>
                  <a:pt x="431165" y="539327"/>
                  <a:pt x="450723" y="517398"/>
                  <a:pt x="466725" y="488950"/>
                </a:cubicBezTo>
                <a:close/>
                <a:moveTo>
                  <a:pt x="984394" y="722757"/>
                </a:moveTo>
                <a:cubicBezTo>
                  <a:pt x="916830" y="722757"/>
                  <a:pt x="858453" y="708533"/>
                  <a:pt x="809261" y="680085"/>
                </a:cubicBezTo>
                <a:cubicBezTo>
                  <a:pt x="760070" y="651044"/>
                  <a:pt x="722139" y="609558"/>
                  <a:pt x="695469" y="555625"/>
                </a:cubicBezTo>
                <a:cubicBezTo>
                  <a:pt x="668799" y="501100"/>
                  <a:pt x="655464" y="436499"/>
                  <a:pt x="655464" y="361823"/>
                </a:cubicBezTo>
                <a:cubicBezTo>
                  <a:pt x="655464" y="286554"/>
                  <a:pt x="668799" y="221954"/>
                  <a:pt x="695469" y="168021"/>
                </a:cubicBezTo>
                <a:cubicBezTo>
                  <a:pt x="722139" y="113496"/>
                  <a:pt x="760070" y="72009"/>
                  <a:pt x="809261" y="43561"/>
                </a:cubicBezTo>
                <a:cubicBezTo>
                  <a:pt x="858453" y="14520"/>
                  <a:pt x="916830" y="0"/>
                  <a:pt x="984394" y="0"/>
                </a:cubicBezTo>
                <a:cubicBezTo>
                  <a:pt x="1051366" y="0"/>
                  <a:pt x="1109447" y="14520"/>
                  <a:pt x="1158638" y="43561"/>
                </a:cubicBezTo>
                <a:cubicBezTo>
                  <a:pt x="1207830" y="72009"/>
                  <a:pt x="1245756" y="113496"/>
                  <a:pt x="1272426" y="168021"/>
                </a:cubicBezTo>
                <a:cubicBezTo>
                  <a:pt x="1299096" y="221954"/>
                  <a:pt x="1312431" y="286554"/>
                  <a:pt x="1312431" y="361823"/>
                </a:cubicBezTo>
                <a:cubicBezTo>
                  <a:pt x="1312431" y="436499"/>
                  <a:pt x="1299096" y="501100"/>
                  <a:pt x="1272426" y="555625"/>
                </a:cubicBezTo>
                <a:cubicBezTo>
                  <a:pt x="1245756" y="609558"/>
                  <a:pt x="1207830" y="651044"/>
                  <a:pt x="1158638" y="680085"/>
                </a:cubicBezTo>
                <a:cubicBezTo>
                  <a:pt x="1109447" y="708533"/>
                  <a:pt x="1051366" y="722757"/>
                  <a:pt x="984394" y="722757"/>
                </a:cubicBezTo>
                <a:close/>
                <a:moveTo>
                  <a:pt x="984394" y="576961"/>
                </a:moveTo>
                <a:cubicBezTo>
                  <a:pt x="1036549" y="576961"/>
                  <a:pt x="1077739" y="558292"/>
                  <a:pt x="1107965" y="520954"/>
                </a:cubicBezTo>
                <a:cubicBezTo>
                  <a:pt x="1138191" y="483023"/>
                  <a:pt x="1153304" y="429980"/>
                  <a:pt x="1153304" y="361823"/>
                </a:cubicBezTo>
                <a:cubicBezTo>
                  <a:pt x="1153304" y="293666"/>
                  <a:pt x="1138191" y="240623"/>
                  <a:pt x="1107965" y="202692"/>
                </a:cubicBezTo>
                <a:cubicBezTo>
                  <a:pt x="1078332" y="164761"/>
                  <a:pt x="1037142" y="145796"/>
                  <a:pt x="984394" y="145796"/>
                </a:cubicBezTo>
                <a:cubicBezTo>
                  <a:pt x="931647" y="145796"/>
                  <a:pt x="890160" y="164761"/>
                  <a:pt x="859934" y="202692"/>
                </a:cubicBezTo>
                <a:cubicBezTo>
                  <a:pt x="829708" y="240623"/>
                  <a:pt x="814595" y="293666"/>
                  <a:pt x="814595" y="361823"/>
                </a:cubicBezTo>
                <a:cubicBezTo>
                  <a:pt x="814595" y="429980"/>
                  <a:pt x="829708" y="483023"/>
                  <a:pt x="859934" y="520954"/>
                </a:cubicBezTo>
                <a:cubicBezTo>
                  <a:pt x="890160" y="558292"/>
                  <a:pt x="931647" y="576961"/>
                  <a:pt x="984394" y="576961"/>
                </a:cubicBezTo>
                <a:close/>
                <a:moveTo>
                  <a:pt x="1565936" y="710311"/>
                </a:moveTo>
                <a:lnTo>
                  <a:pt x="1410361" y="710311"/>
                </a:lnTo>
                <a:lnTo>
                  <a:pt x="1410361" y="12446"/>
                </a:lnTo>
                <a:lnTo>
                  <a:pt x="1553489" y="12446"/>
                </a:lnTo>
                <a:lnTo>
                  <a:pt x="1831746" y="424053"/>
                </a:lnTo>
                <a:lnTo>
                  <a:pt x="1837080" y="424053"/>
                </a:lnTo>
                <a:lnTo>
                  <a:pt x="1837080" y="12446"/>
                </a:lnTo>
                <a:lnTo>
                  <a:pt x="1992655" y="12446"/>
                </a:lnTo>
                <a:lnTo>
                  <a:pt x="1992655" y="710311"/>
                </a:lnTo>
                <a:lnTo>
                  <a:pt x="1857527" y="710311"/>
                </a:lnTo>
                <a:lnTo>
                  <a:pt x="1571269" y="298704"/>
                </a:lnTo>
                <a:lnTo>
                  <a:pt x="1565936" y="298704"/>
                </a:lnTo>
                <a:close/>
                <a:moveTo>
                  <a:pt x="2426576" y="710311"/>
                </a:moveTo>
                <a:lnTo>
                  <a:pt x="2271001" y="710311"/>
                </a:lnTo>
                <a:lnTo>
                  <a:pt x="2271001" y="158242"/>
                </a:lnTo>
                <a:lnTo>
                  <a:pt x="2075421" y="158242"/>
                </a:lnTo>
                <a:lnTo>
                  <a:pt x="2075421" y="12446"/>
                </a:lnTo>
                <a:lnTo>
                  <a:pt x="2621267" y="12446"/>
                </a:lnTo>
                <a:lnTo>
                  <a:pt x="2621267" y="158242"/>
                </a:lnTo>
                <a:lnTo>
                  <a:pt x="2426576" y="158242"/>
                </a:lnTo>
                <a:close/>
                <a:moveTo>
                  <a:pt x="2859494" y="426720"/>
                </a:moveTo>
                <a:lnTo>
                  <a:pt x="2859494" y="568960"/>
                </a:lnTo>
                <a:lnTo>
                  <a:pt x="3183979" y="568960"/>
                </a:lnTo>
                <a:lnTo>
                  <a:pt x="3183979" y="710311"/>
                </a:lnTo>
                <a:lnTo>
                  <a:pt x="2703919" y="710311"/>
                </a:lnTo>
                <a:lnTo>
                  <a:pt x="2703919" y="12446"/>
                </a:lnTo>
                <a:lnTo>
                  <a:pt x="3173311" y="12446"/>
                </a:lnTo>
                <a:lnTo>
                  <a:pt x="3173311" y="153797"/>
                </a:lnTo>
                <a:lnTo>
                  <a:pt x="2859494" y="153797"/>
                </a:lnTo>
                <a:lnTo>
                  <a:pt x="2859494" y="285369"/>
                </a:lnTo>
                <a:lnTo>
                  <a:pt x="3156420" y="285369"/>
                </a:lnTo>
                <a:lnTo>
                  <a:pt x="3156420" y="426720"/>
                </a:lnTo>
                <a:close/>
                <a:moveTo>
                  <a:pt x="3430753" y="710311"/>
                </a:moveTo>
                <a:lnTo>
                  <a:pt x="3275178" y="710311"/>
                </a:lnTo>
                <a:lnTo>
                  <a:pt x="3275178" y="12446"/>
                </a:lnTo>
                <a:lnTo>
                  <a:pt x="3418307" y="12446"/>
                </a:lnTo>
                <a:lnTo>
                  <a:pt x="3696564" y="424053"/>
                </a:lnTo>
                <a:lnTo>
                  <a:pt x="3701898" y="424053"/>
                </a:lnTo>
                <a:lnTo>
                  <a:pt x="3701898" y="12446"/>
                </a:lnTo>
                <a:lnTo>
                  <a:pt x="3857473" y="12446"/>
                </a:lnTo>
                <a:lnTo>
                  <a:pt x="3857473" y="710311"/>
                </a:lnTo>
                <a:lnTo>
                  <a:pt x="3722345" y="710311"/>
                </a:lnTo>
                <a:lnTo>
                  <a:pt x="3436087" y="298704"/>
                </a:lnTo>
                <a:lnTo>
                  <a:pt x="3430753" y="298704"/>
                </a:lnTo>
                <a:close/>
                <a:moveTo>
                  <a:pt x="4291394" y="710311"/>
                </a:moveTo>
                <a:lnTo>
                  <a:pt x="4135818" y="710311"/>
                </a:lnTo>
                <a:lnTo>
                  <a:pt x="4135818" y="158242"/>
                </a:lnTo>
                <a:lnTo>
                  <a:pt x="3940239" y="158242"/>
                </a:lnTo>
                <a:lnTo>
                  <a:pt x="3940239" y="12446"/>
                </a:lnTo>
                <a:lnTo>
                  <a:pt x="4486085" y="12446"/>
                </a:lnTo>
                <a:lnTo>
                  <a:pt x="4486085" y="158242"/>
                </a:lnTo>
                <a:lnTo>
                  <a:pt x="4291394" y="158242"/>
                </a:lnTo>
                <a:close/>
                <a:moveTo>
                  <a:pt x="4783544" y="721868"/>
                </a:moveTo>
                <a:cubicBezTo>
                  <a:pt x="4718355" y="721868"/>
                  <a:pt x="4661459" y="706162"/>
                  <a:pt x="4612856" y="674751"/>
                </a:cubicBezTo>
                <a:cubicBezTo>
                  <a:pt x="4564266" y="643340"/>
                  <a:pt x="4527817" y="601853"/>
                  <a:pt x="4503509" y="550291"/>
                </a:cubicBezTo>
                <a:lnTo>
                  <a:pt x="4638637" y="488061"/>
                </a:lnTo>
                <a:cubicBezTo>
                  <a:pt x="4651083" y="518880"/>
                  <a:pt x="4670057" y="542290"/>
                  <a:pt x="4695533" y="558292"/>
                </a:cubicBezTo>
                <a:cubicBezTo>
                  <a:pt x="4721022" y="573701"/>
                  <a:pt x="4750651" y="581406"/>
                  <a:pt x="4784433" y="581406"/>
                </a:cubicBezTo>
                <a:cubicBezTo>
                  <a:pt x="4819409" y="581406"/>
                  <a:pt x="4847260" y="575479"/>
                  <a:pt x="4867999" y="563626"/>
                </a:cubicBezTo>
                <a:cubicBezTo>
                  <a:pt x="4888751" y="551180"/>
                  <a:pt x="4899114" y="534882"/>
                  <a:pt x="4899114" y="514731"/>
                </a:cubicBezTo>
                <a:cubicBezTo>
                  <a:pt x="4899114" y="500507"/>
                  <a:pt x="4895266" y="488654"/>
                  <a:pt x="4887557" y="479171"/>
                </a:cubicBezTo>
                <a:cubicBezTo>
                  <a:pt x="4879861" y="469688"/>
                  <a:pt x="4866526" y="460798"/>
                  <a:pt x="4847552" y="452501"/>
                </a:cubicBezTo>
                <a:cubicBezTo>
                  <a:pt x="4828591" y="444204"/>
                  <a:pt x="4801032" y="435017"/>
                  <a:pt x="4764875" y="424942"/>
                </a:cubicBezTo>
                <a:cubicBezTo>
                  <a:pt x="4716869" y="411903"/>
                  <a:pt x="4677169" y="398865"/>
                  <a:pt x="4645749" y="385826"/>
                </a:cubicBezTo>
                <a:cubicBezTo>
                  <a:pt x="4614939" y="372787"/>
                  <a:pt x="4587380" y="352340"/>
                  <a:pt x="4563072" y="324485"/>
                </a:cubicBezTo>
                <a:cubicBezTo>
                  <a:pt x="4539374" y="296037"/>
                  <a:pt x="4527512" y="258699"/>
                  <a:pt x="4527512" y="212471"/>
                </a:cubicBezTo>
                <a:cubicBezTo>
                  <a:pt x="4527512" y="171577"/>
                  <a:pt x="4539069" y="135128"/>
                  <a:pt x="4562183" y="103124"/>
                </a:cubicBezTo>
                <a:cubicBezTo>
                  <a:pt x="4585894" y="70527"/>
                  <a:pt x="4617898" y="45339"/>
                  <a:pt x="4658195" y="27559"/>
                </a:cubicBezTo>
                <a:cubicBezTo>
                  <a:pt x="4699089" y="9186"/>
                  <a:pt x="4744136" y="0"/>
                  <a:pt x="4793323" y="0"/>
                </a:cubicBezTo>
                <a:cubicBezTo>
                  <a:pt x="4917783" y="0"/>
                  <a:pt x="5006988" y="54822"/>
                  <a:pt x="5060912" y="164465"/>
                </a:cubicBezTo>
                <a:lnTo>
                  <a:pt x="4927562" y="227584"/>
                </a:lnTo>
                <a:cubicBezTo>
                  <a:pt x="4912157" y="196765"/>
                  <a:pt x="4893196" y="174540"/>
                  <a:pt x="4870666" y="160909"/>
                </a:cubicBezTo>
                <a:cubicBezTo>
                  <a:pt x="4848746" y="147278"/>
                  <a:pt x="4822368" y="140462"/>
                  <a:pt x="4791545" y="140462"/>
                </a:cubicBezTo>
                <a:cubicBezTo>
                  <a:pt x="4762513" y="140462"/>
                  <a:pt x="4737621" y="146981"/>
                  <a:pt x="4716869" y="160020"/>
                </a:cubicBezTo>
                <a:cubicBezTo>
                  <a:pt x="4696727" y="173059"/>
                  <a:pt x="4686643" y="189357"/>
                  <a:pt x="4686643" y="208915"/>
                </a:cubicBezTo>
                <a:cubicBezTo>
                  <a:pt x="4686643" y="222546"/>
                  <a:pt x="4690796" y="234103"/>
                  <a:pt x="4699089" y="243586"/>
                </a:cubicBezTo>
                <a:cubicBezTo>
                  <a:pt x="4707395" y="252476"/>
                  <a:pt x="4721022" y="260773"/>
                  <a:pt x="4739983" y="268478"/>
                </a:cubicBezTo>
                <a:cubicBezTo>
                  <a:pt x="4758957" y="276183"/>
                  <a:pt x="4786516" y="284776"/>
                  <a:pt x="4822660" y="294259"/>
                </a:cubicBezTo>
                <a:cubicBezTo>
                  <a:pt x="4869485" y="306705"/>
                  <a:pt x="4908601" y="319447"/>
                  <a:pt x="4940008" y="332486"/>
                </a:cubicBezTo>
                <a:cubicBezTo>
                  <a:pt x="4971428" y="345525"/>
                  <a:pt x="4998987" y="366268"/>
                  <a:pt x="5022685" y="394716"/>
                </a:cubicBezTo>
                <a:cubicBezTo>
                  <a:pt x="5046396" y="423164"/>
                  <a:pt x="5058245" y="460502"/>
                  <a:pt x="5058245" y="506730"/>
                </a:cubicBezTo>
                <a:cubicBezTo>
                  <a:pt x="5058245" y="549402"/>
                  <a:pt x="5046396" y="587036"/>
                  <a:pt x="5022685" y="619633"/>
                </a:cubicBezTo>
                <a:cubicBezTo>
                  <a:pt x="4999571" y="652230"/>
                  <a:pt x="4967275" y="677418"/>
                  <a:pt x="4925784" y="695198"/>
                </a:cubicBezTo>
                <a:cubicBezTo>
                  <a:pt x="4884306" y="712978"/>
                  <a:pt x="4836884" y="721868"/>
                  <a:pt x="4783544" y="721868"/>
                </a:cubicBezTo>
                <a:close/>
              </a:path>
            </a:pathLst>
          </a:custGeom>
          <a:solidFill>
            <a:schemeClr val="bg2"/>
          </a:solidFill>
          <a:ln w="12700" cap="flat">
            <a:noFill/>
            <a:prstDash val="solid"/>
          </a:ln>
        </p:spPr>
        <p:txBody>
          <a:bodyPr rtlCol="false" anchor="ctr"/>
          <a:lstStyle>
            <a:defPPr>
              <a:defRPr lang="zh-CN"/>
            </a:defPPr>
            <a:lvl1pPr marL="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false"/>
          </a:p>
        </p:txBody>
      </p:sp>
      <p:sp>
        <p:nvSpPr>
          <p:cNvPr id="12" name="图片 3" descr="C:/Users/ADMIN/AppData/Local/Temp/fig2wpp/@svg_01-2785&amp;1475.svg"/>
          <p:cNvSpPr/>
          <p:nvPr userDrawn="true">
            <p:custDataLst>
              <p:tags r:id="rId5"/>
            </p:custDataLst>
          </p:nvPr>
        </p:nvSpPr>
        <p:spPr>
          <a:xfrm>
            <a:off x="0" y="3098800"/>
            <a:ext cx="12192000" cy="3759200"/>
          </a:xfrm>
          <a:custGeom>
            <a:gdLst>
              <a:gd name="connsiteX0" fmla="*/ 0 w 12192000"/>
              <a:gd name="connsiteY0" fmla="*/ 0 h 3759200"/>
              <a:gd name="connsiteX1" fmla="*/ 12192000 w 12192000"/>
              <a:gd name="connsiteY1" fmla="*/ 0 h 3759200"/>
              <a:gd name="connsiteX2" fmla="*/ 12192000 w 12192000"/>
              <a:gd name="connsiteY2" fmla="*/ 3759200 h 3759200"/>
              <a:gd name="connsiteX3" fmla="*/ 0 w 12192000"/>
              <a:gd name="connsiteY3" fmla="*/ 3759200 h 37592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759200">
                <a:moveTo>
                  <a:pt x="0" y="0"/>
                </a:moveTo>
                <a:lnTo>
                  <a:pt x="12192000" y="0"/>
                </a:lnTo>
                <a:lnTo>
                  <a:pt x="12192000" y="3759200"/>
                </a:lnTo>
                <a:lnTo>
                  <a:pt x="0" y="37592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200000" scaled="false"/>
          </a:gradFill>
          <a:ln w="12700" cap="flat">
            <a:noFill/>
            <a:prstDash val="solid"/>
          </a:ln>
        </p:spPr>
        <p:txBody>
          <a:bodyPr rtlCol="false" anchor="ctr"/>
          <a:lstStyle>
            <a:defPPr>
              <a:defRPr lang="zh-CN"/>
            </a:defPPr>
            <a:lvl1pPr marL="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false"/>
          </a:p>
        </p:txBody>
      </p:sp>
      <p:sp>
        <p:nvSpPr>
          <p:cNvPr id="13" name="Ellipse 3_#color-2706&amp;6023"/>
          <p:cNvSpPr/>
          <p:nvPr userDrawn="true">
            <p:custDataLst>
              <p:tags r:id="rId6"/>
            </p:custDataLst>
          </p:nvPr>
        </p:nvSpPr>
        <p:spPr>
          <a:xfrm>
            <a:off x="8159750" y="3305175"/>
            <a:ext cx="2820035" cy="806450"/>
          </a:xfrm>
          <a:prstGeom prst="ellipse"/>
          <a:solidFill>
            <a:schemeClr val="accent1">
              <a:lumMod val="50000"/>
              <a:alpha val="48000"/>
            </a:schemeClr>
          </a:solidFill>
          <a:ln>
            <a:noFill/>
          </a:ln>
          <a:effectLst>
            <a:softEdge rad="342900"/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pic>
        <p:nvPicPr>
          <p:cNvPr id="14" name="图片 13"/>
          <p:cNvPicPr>
            <a:picLocks noChangeAspect="true"/>
          </p:cNvPicPr>
          <p:nvPr userDrawn="true">
            <p:custDataLst>
              <p:tags r:id="rId7"/>
            </p:custDataLst>
          </p:nvPr>
        </p:nvPicPr>
        <p:blipFill>
          <a:blip r:embed="rId8" r:link="rId3"/>
          <a:stretch>
            <a:fillRect/>
          </a:stretch>
        </p:blipFill>
        <p:spPr>
          <a:xfrm>
            <a:off x="7823200" y="1603375"/>
            <a:ext cx="3454400" cy="2184400"/>
          </a:xfrm>
          <a:prstGeom prst="rect"/>
        </p:spPr>
      </p:pic>
      <p:sp>
        <p:nvSpPr>
          <p:cNvPr id="4" name="Rectangle 42577_#color-2727&amp;6278">
            <a:extLst>
              <a:ext uri="{FF2B5EF4-FFF2-40B4-BE49-F238E27FC236}">
                <a16:creationId id="{9E0A1575-6785-ACFC-3A5F-A5DE3F637AA5}"/>
              </a:ext>
            </a:extLst>
          </p:cNvPr>
          <p:cNvSpPr/>
          <p:nvPr userDrawn="true">
            <p:custDataLst>
              <p:tags r:id="rId9"/>
            </p:custDataLst>
          </p:nvPr>
        </p:nvSpPr>
        <p:spPr>
          <a:xfrm>
            <a:off x="1193800" y="3977005"/>
            <a:ext cx="749300" cy="508000"/>
          </a:xfrm>
          <a:prstGeom prst="roundRect">
            <a:avLst>
              <a:gd name="adj" fmla="val 50400"/>
            </a:avLst>
          </a:prstGeom>
          <a:solidFill>
            <a:schemeClr val="accent1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none" numCol="1" spcCol="0" rtlCol="false" fromWordArt="false" anchor="ctr" anchorCtr="false" forceAA="false" compatLnSpc="true">
            <a:noAutofit/>
          </a:bodyPr>
          <a:lstStyle/>
          <a:p>
            <a:pPr lvl="0" algn="ctr">
              <a:buClrTx/>
              <a:buSzTx/>
              <a:buFontTx/>
            </a:pPr>
            <a:endParaRPr lang="en-US" sz="2400" b="true" dirty="false">
              <a:solidFill>
                <a:schemeClr val="accent1">
                  <a:lumMod val="20000"/>
                  <a:lumOff val="80000"/>
                </a:schemeClr>
              </a:solidFill>
              <a:ea typeface="MiSans Demibold" panose="00000700000000000000" charset="-122"/>
              <a:cs typeface="+mj-lt"/>
              <a:sym typeface="+mn-ea"/>
            </a:endParaRPr>
          </a:p>
        </p:txBody>
      </p:sp>
      <p:sp>
        <p:nvSpPr>
          <p:cNvPr id="5" name="Rectangle 42577_#color-2727&amp;6287">
            <a:extLst>
              <a:ext uri="{FF2B5EF4-FFF2-40B4-BE49-F238E27FC236}">
                <a16:creationId id="{912239AB-5E44-2B17-8658-1EE18D99CC0E}"/>
              </a:ext>
            </a:extLst>
          </p:cNvPr>
          <p:cNvSpPr/>
          <p:nvPr userDrawn="true">
            <p:custDataLst>
              <p:tags r:id="rId10"/>
            </p:custDataLst>
          </p:nvPr>
        </p:nvSpPr>
        <p:spPr>
          <a:xfrm>
            <a:off x="1193800" y="4981575"/>
            <a:ext cx="749300" cy="508000"/>
          </a:xfrm>
          <a:prstGeom prst="roundRect">
            <a:avLst>
              <a:gd name="adj" fmla="val 50400"/>
            </a:avLst>
          </a:prstGeom>
          <a:solidFill>
            <a:schemeClr val="accent1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none" numCol="1" spcCol="0" rtlCol="false" fromWordArt="false" anchor="ctr" anchorCtr="false" forceAA="false" compatLnSpc="true">
            <a:noAutofit/>
          </a:bodyPr>
          <a:lstStyle/>
          <a:p>
            <a:pPr lvl="0" algn="ctr">
              <a:buClrTx/>
              <a:buSzTx/>
              <a:buFontTx/>
            </a:pPr>
            <a:endParaRPr lang="en-US" sz="2400" b="true" dirty="false">
              <a:solidFill>
                <a:schemeClr val="accent1">
                  <a:lumMod val="20000"/>
                  <a:lumOff val="80000"/>
                </a:schemeClr>
              </a:solidFill>
              <a:ea typeface="MiSans Demibold" panose="00000700000000000000" charset="-122"/>
              <a:cs typeface="+mj-lt"/>
              <a:sym typeface="+mn-ea"/>
            </a:endParaRPr>
          </a:p>
        </p:txBody>
      </p:sp>
      <p:sp>
        <p:nvSpPr>
          <p:cNvPr id="6" name="Rectangle 42577_#color-2727&amp;6282">
            <a:extLst>
              <a:ext uri="{FF2B5EF4-FFF2-40B4-BE49-F238E27FC236}">
                <a16:creationId id="{D60C0575-9B4A-9B16-C04D-DFD1BFFFFAA3}"/>
              </a:ext>
            </a:extLst>
          </p:cNvPr>
          <p:cNvSpPr/>
          <p:nvPr userDrawn="true">
            <p:custDataLst>
              <p:tags r:id="rId11"/>
            </p:custDataLst>
          </p:nvPr>
        </p:nvSpPr>
        <p:spPr>
          <a:xfrm>
            <a:off x="6502400" y="3977005"/>
            <a:ext cx="749300" cy="508000"/>
          </a:xfrm>
          <a:prstGeom prst="roundRect">
            <a:avLst>
              <a:gd name="adj" fmla="val 50400"/>
            </a:avLst>
          </a:prstGeom>
          <a:solidFill>
            <a:schemeClr val="accent1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none" numCol="1" spcCol="0" rtlCol="false" fromWordArt="false" anchor="ctr" anchorCtr="false" forceAA="false" compatLnSpc="true">
            <a:noAutofit/>
          </a:bodyPr>
          <a:lstStyle/>
          <a:p>
            <a:pPr lvl="0" algn="ctr">
              <a:buClrTx/>
              <a:buSzTx/>
              <a:buFontTx/>
            </a:pPr>
            <a:endParaRPr lang="en-US" sz="2400" b="true" dirty="false">
              <a:solidFill>
                <a:schemeClr val="accent1">
                  <a:lumMod val="20000"/>
                  <a:lumOff val="80000"/>
                </a:schemeClr>
              </a:solidFill>
              <a:ea typeface="MiSans Demibold" panose="00000700000000000000" charset="-122"/>
              <a:cs typeface="+mj-lt"/>
              <a:sym typeface="+mn-ea"/>
            </a:endParaRPr>
          </a:p>
        </p:txBody>
      </p:sp>
      <p:sp>
        <p:nvSpPr>
          <p:cNvPr id="24" name="图片 15" descr="C:/Users/ADMIN/AppData/Local/Temp/fig2wpp/@svg_02-2785&amp;1483.svg">
            <a:extLst>
              <a:ext uri="{FF2B5EF4-FFF2-40B4-BE49-F238E27FC236}">
                <a16:creationId id="{EB0D114B-E0A6-CDA3-9B36-C4A4B062B9D2}"/>
              </a:ext>
            </a:extLst>
          </p:cNvPr>
          <p:cNvSpPr/>
          <p:nvPr userDrawn="true">
            <p:custDataLst>
              <p:tags r:id="rId12"/>
            </p:custDataLst>
          </p:nvPr>
        </p:nvSpPr>
        <p:spPr>
          <a:xfrm>
            <a:off x="3400445" y="1634980"/>
            <a:ext cx="5060911" cy="722756"/>
          </a:xfrm>
          <a:custGeom>
            <a:gdLst>
              <a:gd name="connsiteX0" fmla="*/ 604520 w 5060911"/>
              <a:gd name="connsiteY0" fmla="*/ 550291 h 722756"/>
              <a:gd name="connsiteX1" fmla="*/ 494284 w 5060911"/>
              <a:gd name="connsiteY1" fmla="*/ 678307 h 722756"/>
              <a:gd name="connsiteX2" fmla="*/ 332486 w 5060911"/>
              <a:gd name="connsiteY2" fmla="*/ 722757 h 722756"/>
              <a:gd name="connsiteX3" fmla="*/ 160020 w 5060911"/>
              <a:gd name="connsiteY3" fmla="*/ 677418 h 722756"/>
              <a:gd name="connsiteX4" fmla="*/ 41783 w 5060911"/>
              <a:gd name="connsiteY4" fmla="*/ 549402 h 722756"/>
              <a:gd name="connsiteX5" fmla="*/ 0 w 5060911"/>
              <a:gd name="connsiteY5" fmla="*/ 358267 h 722756"/>
              <a:gd name="connsiteX6" fmla="*/ 42672 w 5060911"/>
              <a:gd name="connsiteY6" fmla="*/ 170688 h 722756"/>
              <a:gd name="connsiteX7" fmla="*/ 162687 w 5060911"/>
              <a:gd name="connsiteY7" fmla="*/ 44450 h 722756"/>
              <a:gd name="connsiteX8" fmla="*/ 340487 w 5060911"/>
              <a:gd name="connsiteY8" fmla="*/ 0 h 722756"/>
              <a:gd name="connsiteX9" fmla="*/ 498729 w 5060911"/>
              <a:gd name="connsiteY9" fmla="*/ 46228 h 722756"/>
              <a:gd name="connsiteX10" fmla="*/ 602742 w 5060911"/>
              <a:gd name="connsiteY10" fmla="*/ 172466 h 722756"/>
              <a:gd name="connsiteX11" fmla="*/ 464947 w 5060911"/>
              <a:gd name="connsiteY11" fmla="*/ 233807 h 722756"/>
              <a:gd name="connsiteX12" fmla="*/ 410718 w 5060911"/>
              <a:gd name="connsiteY12" fmla="*/ 168021 h 722756"/>
              <a:gd name="connsiteX13" fmla="*/ 331597 w 5060911"/>
              <a:gd name="connsiteY13" fmla="*/ 145796 h 722756"/>
              <a:gd name="connsiteX14" fmla="*/ 241808 w 5060911"/>
              <a:gd name="connsiteY14" fmla="*/ 172466 h 722756"/>
              <a:gd name="connsiteX15" fmla="*/ 181356 w 5060911"/>
              <a:gd name="connsiteY15" fmla="*/ 246253 h 722756"/>
              <a:gd name="connsiteX16" fmla="*/ 160020 w 5060911"/>
              <a:gd name="connsiteY16" fmla="*/ 358267 h 722756"/>
              <a:gd name="connsiteX17" fmla="*/ 181356 w 5060911"/>
              <a:gd name="connsiteY17" fmla="*/ 473837 h 722756"/>
              <a:gd name="connsiteX18" fmla="*/ 241808 w 5060911"/>
              <a:gd name="connsiteY18" fmla="*/ 550291 h 722756"/>
              <a:gd name="connsiteX19" fmla="*/ 331597 w 5060911"/>
              <a:gd name="connsiteY19" fmla="*/ 576961 h 722756"/>
              <a:gd name="connsiteX20" fmla="*/ 408051 w 5060911"/>
              <a:gd name="connsiteY20" fmla="*/ 554736 h 722756"/>
              <a:gd name="connsiteX21" fmla="*/ 466725 w 5060911"/>
              <a:gd name="connsiteY21" fmla="*/ 488950 h 722756"/>
              <a:gd name="connsiteX22" fmla="*/ 984394 w 5060911"/>
              <a:gd name="connsiteY22" fmla="*/ 722757 h 722756"/>
              <a:gd name="connsiteX23" fmla="*/ 809261 w 5060911"/>
              <a:gd name="connsiteY23" fmla="*/ 680085 h 722756"/>
              <a:gd name="connsiteX24" fmla="*/ 695469 w 5060911"/>
              <a:gd name="connsiteY24" fmla="*/ 555625 h 722756"/>
              <a:gd name="connsiteX25" fmla="*/ 655464 w 5060911"/>
              <a:gd name="connsiteY25" fmla="*/ 361823 h 722756"/>
              <a:gd name="connsiteX26" fmla="*/ 695469 w 5060911"/>
              <a:gd name="connsiteY26" fmla="*/ 168021 h 722756"/>
              <a:gd name="connsiteX27" fmla="*/ 809261 w 5060911"/>
              <a:gd name="connsiteY27" fmla="*/ 43561 h 722756"/>
              <a:gd name="connsiteX28" fmla="*/ 984394 w 5060911"/>
              <a:gd name="connsiteY28" fmla="*/ 0 h 722756"/>
              <a:gd name="connsiteX29" fmla="*/ 1158638 w 5060911"/>
              <a:gd name="connsiteY29" fmla="*/ 43561 h 722756"/>
              <a:gd name="connsiteX30" fmla="*/ 1272426 w 5060911"/>
              <a:gd name="connsiteY30" fmla="*/ 168021 h 722756"/>
              <a:gd name="connsiteX31" fmla="*/ 1312431 w 5060911"/>
              <a:gd name="connsiteY31" fmla="*/ 361823 h 722756"/>
              <a:gd name="connsiteX32" fmla="*/ 1272426 w 5060911"/>
              <a:gd name="connsiteY32" fmla="*/ 555625 h 722756"/>
              <a:gd name="connsiteX33" fmla="*/ 1158638 w 5060911"/>
              <a:gd name="connsiteY33" fmla="*/ 680085 h 722756"/>
              <a:gd name="connsiteX34" fmla="*/ 984394 w 5060911"/>
              <a:gd name="connsiteY34" fmla="*/ 722757 h 722756"/>
              <a:gd name="connsiteX35" fmla="*/ 984394 w 5060911"/>
              <a:gd name="connsiteY35" fmla="*/ 576961 h 722756"/>
              <a:gd name="connsiteX36" fmla="*/ 1107965 w 5060911"/>
              <a:gd name="connsiteY36" fmla="*/ 520954 h 722756"/>
              <a:gd name="connsiteX37" fmla="*/ 1153304 w 5060911"/>
              <a:gd name="connsiteY37" fmla="*/ 361823 h 722756"/>
              <a:gd name="connsiteX38" fmla="*/ 1107965 w 5060911"/>
              <a:gd name="connsiteY38" fmla="*/ 202692 h 722756"/>
              <a:gd name="connsiteX39" fmla="*/ 984394 w 5060911"/>
              <a:gd name="connsiteY39" fmla="*/ 145796 h 722756"/>
              <a:gd name="connsiteX40" fmla="*/ 859934 w 5060911"/>
              <a:gd name="connsiteY40" fmla="*/ 202692 h 722756"/>
              <a:gd name="connsiteX41" fmla="*/ 814595 w 5060911"/>
              <a:gd name="connsiteY41" fmla="*/ 361823 h 722756"/>
              <a:gd name="connsiteX42" fmla="*/ 859934 w 5060911"/>
              <a:gd name="connsiteY42" fmla="*/ 520954 h 722756"/>
              <a:gd name="connsiteX43" fmla="*/ 984394 w 5060911"/>
              <a:gd name="connsiteY43" fmla="*/ 576961 h 722756"/>
              <a:gd name="connsiteX44" fmla="*/ 1565936 w 5060911"/>
              <a:gd name="connsiteY44" fmla="*/ 710311 h 722756"/>
              <a:gd name="connsiteX45" fmla="*/ 1410361 w 5060911"/>
              <a:gd name="connsiteY45" fmla="*/ 710311 h 722756"/>
              <a:gd name="connsiteX46" fmla="*/ 1410361 w 5060911"/>
              <a:gd name="connsiteY46" fmla="*/ 12446 h 722756"/>
              <a:gd name="connsiteX47" fmla="*/ 1553489 w 5060911"/>
              <a:gd name="connsiteY47" fmla="*/ 12446 h 722756"/>
              <a:gd name="connsiteX48" fmla="*/ 1831746 w 5060911"/>
              <a:gd name="connsiteY48" fmla="*/ 424053 h 722756"/>
              <a:gd name="connsiteX49" fmla="*/ 1837080 w 5060911"/>
              <a:gd name="connsiteY49" fmla="*/ 424053 h 722756"/>
              <a:gd name="connsiteX50" fmla="*/ 1837080 w 5060911"/>
              <a:gd name="connsiteY50" fmla="*/ 12446 h 722756"/>
              <a:gd name="connsiteX51" fmla="*/ 1992655 w 5060911"/>
              <a:gd name="connsiteY51" fmla="*/ 12446 h 722756"/>
              <a:gd name="connsiteX52" fmla="*/ 1992655 w 5060911"/>
              <a:gd name="connsiteY52" fmla="*/ 710311 h 722756"/>
              <a:gd name="connsiteX53" fmla="*/ 1857527 w 5060911"/>
              <a:gd name="connsiteY53" fmla="*/ 710311 h 722756"/>
              <a:gd name="connsiteX54" fmla="*/ 1571269 w 5060911"/>
              <a:gd name="connsiteY54" fmla="*/ 298704 h 722756"/>
              <a:gd name="connsiteX55" fmla="*/ 1565936 w 5060911"/>
              <a:gd name="connsiteY55" fmla="*/ 298704 h 722756"/>
              <a:gd name="connsiteX56" fmla="*/ 2426576 w 5060911"/>
              <a:gd name="connsiteY56" fmla="*/ 710311 h 722756"/>
              <a:gd name="connsiteX57" fmla="*/ 2271001 w 5060911"/>
              <a:gd name="connsiteY57" fmla="*/ 710311 h 722756"/>
              <a:gd name="connsiteX58" fmla="*/ 2271001 w 5060911"/>
              <a:gd name="connsiteY58" fmla="*/ 158242 h 722756"/>
              <a:gd name="connsiteX59" fmla="*/ 2075421 w 5060911"/>
              <a:gd name="connsiteY59" fmla="*/ 158242 h 722756"/>
              <a:gd name="connsiteX60" fmla="*/ 2075421 w 5060911"/>
              <a:gd name="connsiteY60" fmla="*/ 12446 h 722756"/>
              <a:gd name="connsiteX61" fmla="*/ 2621267 w 5060911"/>
              <a:gd name="connsiteY61" fmla="*/ 12446 h 722756"/>
              <a:gd name="connsiteX62" fmla="*/ 2621267 w 5060911"/>
              <a:gd name="connsiteY62" fmla="*/ 158242 h 722756"/>
              <a:gd name="connsiteX63" fmla="*/ 2426576 w 5060911"/>
              <a:gd name="connsiteY63" fmla="*/ 158242 h 722756"/>
              <a:gd name="connsiteX64" fmla="*/ 2859494 w 5060911"/>
              <a:gd name="connsiteY64" fmla="*/ 426720 h 722756"/>
              <a:gd name="connsiteX65" fmla="*/ 2859494 w 5060911"/>
              <a:gd name="connsiteY65" fmla="*/ 568960 h 722756"/>
              <a:gd name="connsiteX66" fmla="*/ 3183979 w 5060911"/>
              <a:gd name="connsiteY66" fmla="*/ 568960 h 722756"/>
              <a:gd name="connsiteX67" fmla="*/ 3183979 w 5060911"/>
              <a:gd name="connsiteY67" fmla="*/ 710311 h 722756"/>
              <a:gd name="connsiteX68" fmla="*/ 2703919 w 5060911"/>
              <a:gd name="connsiteY68" fmla="*/ 710311 h 722756"/>
              <a:gd name="connsiteX69" fmla="*/ 2703919 w 5060911"/>
              <a:gd name="connsiteY69" fmla="*/ 12446 h 722756"/>
              <a:gd name="connsiteX70" fmla="*/ 3173311 w 5060911"/>
              <a:gd name="connsiteY70" fmla="*/ 12446 h 722756"/>
              <a:gd name="connsiteX71" fmla="*/ 3173311 w 5060911"/>
              <a:gd name="connsiteY71" fmla="*/ 153797 h 722756"/>
              <a:gd name="connsiteX72" fmla="*/ 2859494 w 5060911"/>
              <a:gd name="connsiteY72" fmla="*/ 153797 h 722756"/>
              <a:gd name="connsiteX73" fmla="*/ 2859494 w 5060911"/>
              <a:gd name="connsiteY73" fmla="*/ 285369 h 722756"/>
              <a:gd name="connsiteX74" fmla="*/ 3156420 w 5060911"/>
              <a:gd name="connsiteY74" fmla="*/ 285369 h 722756"/>
              <a:gd name="connsiteX75" fmla="*/ 3156420 w 5060911"/>
              <a:gd name="connsiteY75" fmla="*/ 426720 h 722756"/>
              <a:gd name="connsiteX76" fmla="*/ 3430753 w 5060911"/>
              <a:gd name="connsiteY76" fmla="*/ 710311 h 722756"/>
              <a:gd name="connsiteX77" fmla="*/ 3275178 w 5060911"/>
              <a:gd name="connsiteY77" fmla="*/ 710311 h 722756"/>
              <a:gd name="connsiteX78" fmla="*/ 3275178 w 5060911"/>
              <a:gd name="connsiteY78" fmla="*/ 12446 h 722756"/>
              <a:gd name="connsiteX79" fmla="*/ 3418307 w 5060911"/>
              <a:gd name="connsiteY79" fmla="*/ 12446 h 722756"/>
              <a:gd name="connsiteX80" fmla="*/ 3696564 w 5060911"/>
              <a:gd name="connsiteY80" fmla="*/ 424053 h 722756"/>
              <a:gd name="connsiteX81" fmla="*/ 3701898 w 5060911"/>
              <a:gd name="connsiteY81" fmla="*/ 424053 h 722756"/>
              <a:gd name="connsiteX82" fmla="*/ 3701898 w 5060911"/>
              <a:gd name="connsiteY82" fmla="*/ 12446 h 722756"/>
              <a:gd name="connsiteX83" fmla="*/ 3857473 w 5060911"/>
              <a:gd name="connsiteY83" fmla="*/ 12446 h 722756"/>
              <a:gd name="connsiteX84" fmla="*/ 3857473 w 5060911"/>
              <a:gd name="connsiteY84" fmla="*/ 710311 h 722756"/>
              <a:gd name="connsiteX85" fmla="*/ 3722345 w 5060911"/>
              <a:gd name="connsiteY85" fmla="*/ 710311 h 722756"/>
              <a:gd name="connsiteX86" fmla="*/ 3436087 w 5060911"/>
              <a:gd name="connsiteY86" fmla="*/ 298704 h 722756"/>
              <a:gd name="connsiteX87" fmla="*/ 3430753 w 5060911"/>
              <a:gd name="connsiteY87" fmla="*/ 298704 h 722756"/>
              <a:gd name="connsiteX88" fmla="*/ 4291394 w 5060911"/>
              <a:gd name="connsiteY88" fmla="*/ 710311 h 722756"/>
              <a:gd name="connsiteX89" fmla="*/ 4135818 w 5060911"/>
              <a:gd name="connsiteY89" fmla="*/ 710311 h 722756"/>
              <a:gd name="connsiteX90" fmla="*/ 4135818 w 5060911"/>
              <a:gd name="connsiteY90" fmla="*/ 158242 h 722756"/>
              <a:gd name="connsiteX91" fmla="*/ 3940239 w 5060911"/>
              <a:gd name="connsiteY91" fmla="*/ 158242 h 722756"/>
              <a:gd name="connsiteX92" fmla="*/ 3940239 w 5060911"/>
              <a:gd name="connsiteY92" fmla="*/ 12446 h 722756"/>
              <a:gd name="connsiteX93" fmla="*/ 4486085 w 5060911"/>
              <a:gd name="connsiteY93" fmla="*/ 12446 h 722756"/>
              <a:gd name="connsiteX94" fmla="*/ 4486085 w 5060911"/>
              <a:gd name="connsiteY94" fmla="*/ 158242 h 722756"/>
              <a:gd name="connsiteX95" fmla="*/ 4291394 w 5060911"/>
              <a:gd name="connsiteY95" fmla="*/ 158242 h 722756"/>
              <a:gd name="connsiteX96" fmla="*/ 4783544 w 5060911"/>
              <a:gd name="connsiteY96" fmla="*/ 721868 h 722756"/>
              <a:gd name="connsiteX97" fmla="*/ 4612856 w 5060911"/>
              <a:gd name="connsiteY97" fmla="*/ 674751 h 722756"/>
              <a:gd name="connsiteX98" fmla="*/ 4503509 w 5060911"/>
              <a:gd name="connsiteY98" fmla="*/ 550291 h 722756"/>
              <a:gd name="connsiteX99" fmla="*/ 4638637 w 5060911"/>
              <a:gd name="connsiteY99" fmla="*/ 488061 h 722756"/>
              <a:gd name="connsiteX100" fmla="*/ 4695533 w 5060911"/>
              <a:gd name="connsiteY100" fmla="*/ 558292 h 722756"/>
              <a:gd name="connsiteX101" fmla="*/ 4784433 w 5060911"/>
              <a:gd name="connsiteY101" fmla="*/ 581406 h 722756"/>
              <a:gd name="connsiteX102" fmla="*/ 4867999 w 5060911"/>
              <a:gd name="connsiteY102" fmla="*/ 563626 h 722756"/>
              <a:gd name="connsiteX103" fmla="*/ 4899114 w 5060911"/>
              <a:gd name="connsiteY103" fmla="*/ 514731 h 722756"/>
              <a:gd name="connsiteX104" fmla="*/ 4887557 w 5060911"/>
              <a:gd name="connsiteY104" fmla="*/ 479171 h 722756"/>
              <a:gd name="connsiteX105" fmla="*/ 4847552 w 5060911"/>
              <a:gd name="connsiteY105" fmla="*/ 452501 h 722756"/>
              <a:gd name="connsiteX106" fmla="*/ 4764875 w 5060911"/>
              <a:gd name="connsiteY106" fmla="*/ 424942 h 722756"/>
              <a:gd name="connsiteX107" fmla="*/ 4645749 w 5060911"/>
              <a:gd name="connsiteY107" fmla="*/ 385826 h 722756"/>
              <a:gd name="connsiteX108" fmla="*/ 4563072 w 5060911"/>
              <a:gd name="connsiteY108" fmla="*/ 324485 h 722756"/>
              <a:gd name="connsiteX109" fmla="*/ 4527512 w 5060911"/>
              <a:gd name="connsiteY109" fmla="*/ 212471 h 722756"/>
              <a:gd name="connsiteX110" fmla="*/ 4562183 w 5060911"/>
              <a:gd name="connsiteY110" fmla="*/ 103124 h 722756"/>
              <a:gd name="connsiteX111" fmla="*/ 4658195 w 5060911"/>
              <a:gd name="connsiteY111" fmla="*/ 27559 h 722756"/>
              <a:gd name="connsiteX112" fmla="*/ 4793323 w 5060911"/>
              <a:gd name="connsiteY112" fmla="*/ 0 h 722756"/>
              <a:gd name="connsiteX113" fmla="*/ 5060912 w 5060911"/>
              <a:gd name="connsiteY113" fmla="*/ 164465 h 722756"/>
              <a:gd name="connsiteX114" fmla="*/ 4927562 w 5060911"/>
              <a:gd name="connsiteY114" fmla="*/ 227584 h 722756"/>
              <a:gd name="connsiteX115" fmla="*/ 4870666 w 5060911"/>
              <a:gd name="connsiteY115" fmla="*/ 160909 h 722756"/>
              <a:gd name="connsiteX116" fmla="*/ 4791545 w 5060911"/>
              <a:gd name="connsiteY116" fmla="*/ 140462 h 722756"/>
              <a:gd name="connsiteX117" fmla="*/ 4716869 w 5060911"/>
              <a:gd name="connsiteY117" fmla="*/ 160020 h 722756"/>
              <a:gd name="connsiteX118" fmla="*/ 4686643 w 5060911"/>
              <a:gd name="connsiteY118" fmla="*/ 208915 h 722756"/>
              <a:gd name="connsiteX119" fmla="*/ 4699089 w 5060911"/>
              <a:gd name="connsiteY119" fmla="*/ 243586 h 722756"/>
              <a:gd name="connsiteX120" fmla="*/ 4739983 w 5060911"/>
              <a:gd name="connsiteY120" fmla="*/ 268478 h 722756"/>
              <a:gd name="connsiteX121" fmla="*/ 4822660 w 5060911"/>
              <a:gd name="connsiteY121" fmla="*/ 294259 h 722756"/>
              <a:gd name="connsiteX122" fmla="*/ 4940008 w 5060911"/>
              <a:gd name="connsiteY122" fmla="*/ 332486 h 722756"/>
              <a:gd name="connsiteX123" fmla="*/ 5022685 w 5060911"/>
              <a:gd name="connsiteY123" fmla="*/ 394716 h 722756"/>
              <a:gd name="connsiteX124" fmla="*/ 5058245 w 5060911"/>
              <a:gd name="connsiteY124" fmla="*/ 506730 h 722756"/>
              <a:gd name="connsiteX125" fmla="*/ 5022685 w 5060911"/>
              <a:gd name="connsiteY125" fmla="*/ 619633 h 722756"/>
              <a:gd name="connsiteX126" fmla="*/ 4925784 w 5060911"/>
              <a:gd name="connsiteY126" fmla="*/ 695198 h 722756"/>
              <a:gd name="connsiteX127" fmla="*/ 4783544 w 5060911"/>
              <a:gd name="connsiteY127" fmla="*/ 721868 h 72275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</a:cxnLst>
            <a:rect l="l" t="t" r="r" b="b"/>
            <a:pathLst>
              <a:path w="5060911" h="722756">
                <a:moveTo>
                  <a:pt x="604520" y="550291"/>
                </a:moveTo>
                <a:cubicBezTo>
                  <a:pt x="578443" y="605409"/>
                  <a:pt x="541697" y="648081"/>
                  <a:pt x="494284" y="678307"/>
                </a:cubicBezTo>
                <a:cubicBezTo>
                  <a:pt x="447463" y="707940"/>
                  <a:pt x="393531" y="722757"/>
                  <a:pt x="332486" y="722757"/>
                </a:cubicBezTo>
                <a:cubicBezTo>
                  <a:pt x="267885" y="722757"/>
                  <a:pt x="210397" y="707644"/>
                  <a:pt x="160020" y="677418"/>
                </a:cubicBezTo>
                <a:cubicBezTo>
                  <a:pt x="109643" y="647192"/>
                  <a:pt x="70231" y="604520"/>
                  <a:pt x="41783" y="549402"/>
                </a:cubicBezTo>
                <a:cubicBezTo>
                  <a:pt x="13928" y="493691"/>
                  <a:pt x="0" y="429980"/>
                  <a:pt x="0" y="358267"/>
                </a:cubicBezTo>
                <a:cubicBezTo>
                  <a:pt x="0" y="287147"/>
                  <a:pt x="14224" y="224621"/>
                  <a:pt x="42672" y="170688"/>
                </a:cubicBezTo>
                <a:cubicBezTo>
                  <a:pt x="71120" y="116163"/>
                  <a:pt x="111125" y="74083"/>
                  <a:pt x="162687" y="44450"/>
                </a:cubicBezTo>
                <a:cubicBezTo>
                  <a:pt x="214249" y="14817"/>
                  <a:pt x="273516" y="0"/>
                  <a:pt x="340487" y="0"/>
                </a:cubicBezTo>
                <a:cubicBezTo>
                  <a:pt x="402124" y="0"/>
                  <a:pt x="454872" y="15409"/>
                  <a:pt x="498729" y="46228"/>
                </a:cubicBezTo>
                <a:cubicBezTo>
                  <a:pt x="542586" y="76454"/>
                  <a:pt x="577257" y="118533"/>
                  <a:pt x="602742" y="172466"/>
                </a:cubicBezTo>
                <a:lnTo>
                  <a:pt x="464947" y="233807"/>
                </a:lnTo>
                <a:cubicBezTo>
                  <a:pt x="452501" y="204766"/>
                  <a:pt x="434425" y="182838"/>
                  <a:pt x="410718" y="168021"/>
                </a:cubicBezTo>
                <a:cubicBezTo>
                  <a:pt x="387604" y="153204"/>
                  <a:pt x="361230" y="145796"/>
                  <a:pt x="331597" y="145796"/>
                </a:cubicBezTo>
                <a:cubicBezTo>
                  <a:pt x="297815" y="145796"/>
                  <a:pt x="267885" y="154686"/>
                  <a:pt x="241808" y="172466"/>
                </a:cubicBezTo>
                <a:cubicBezTo>
                  <a:pt x="216323" y="189653"/>
                  <a:pt x="196173" y="214249"/>
                  <a:pt x="181356" y="246253"/>
                </a:cubicBezTo>
                <a:cubicBezTo>
                  <a:pt x="167132" y="278257"/>
                  <a:pt x="160020" y="315595"/>
                  <a:pt x="160020" y="358267"/>
                </a:cubicBezTo>
                <a:cubicBezTo>
                  <a:pt x="160020" y="402124"/>
                  <a:pt x="167132" y="440648"/>
                  <a:pt x="181356" y="473837"/>
                </a:cubicBezTo>
                <a:cubicBezTo>
                  <a:pt x="196173" y="506434"/>
                  <a:pt x="216323" y="531918"/>
                  <a:pt x="241808" y="550291"/>
                </a:cubicBezTo>
                <a:cubicBezTo>
                  <a:pt x="267885" y="568071"/>
                  <a:pt x="297815" y="576961"/>
                  <a:pt x="331597" y="576961"/>
                </a:cubicBezTo>
                <a:cubicBezTo>
                  <a:pt x="360045" y="576961"/>
                  <a:pt x="385530" y="569553"/>
                  <a:pt x="408051" y="554736"/>
                </a:cubicBezTo>
                <a:cubicBezTo>
                  <a:pt x="431165" y="539327"/>
                  <a:pt x="450723" y="517398"/>
                  <a:pt x="466725" y="488950"/>
                </a:cubicBezTo>
                <a:close/>
                <a:moveTo>
                  <a:pt x="984394" y="722757"/>
                </a:moveTo>
                <a:cubicBezTo>
                  <a:pt x="916830" y="722757"/>
                  <a:pt x="858453" y="708533"/>
                  <a:pt x="809261" y="680085"/>
                </a:cubicBezTo>
                <a:cubicBezTo>
                  <a:pt x="760070" y="651044"/>
                  <a:pt x="722139" y="609558"/>
                  <a:pt x="695469" y="555625"/>
                </a:cubicBezTo>
                <a:cubicBezTo>
                  <a:pt x="668799" y="501100"/>
                  <a:pt x="655464" y="436499"/>
                  <a:pt x="655464" y="361823"/>
                </a:cubicBezTo>
                <a:cubicBezTo>
                  <a:pt x="655464" y="286554"/>
                  <a:pt x="668799" y="221954"/>
                  <a:pt x="695469" y="168021"/>
                </a:cubicBezTo>
                <a:cubicBezTo>
                  <a:pt x="722139" y="113496"/>
                  <a:pt x="760070" y="72009"/>
                  <a:pt x="809261" y="43561"/>
                </a:cubicBezTo>
                <a:cubicBezTo>
                  <a:pt x="858453" y="14520"/>
                  <a:pt x="916830" y="0"/>
                  <a:pt x="984394" y="0"/>
                </a:cubicBezTo>
                <a:cubicBezTo>
                  <a:pt x="1051366" y="0"/>
                  <a:pt x="1109447" y="14520"/>
                  <a:pt x="1158638" y="43561"/>
                </a:cubicBezTo>
                <a:cubicBezTo>
                  <a:pt x="1207830" y="72009"/>
                  <a:pt x="1245756" y="113496"/>
                  <a:pt x="1272426" y="168021"/>
                </a:cubicBezTo>
                <a:cubicBezTo>
                  <a:pt x="1299096" y="221954"/>
                  <a:pt x="1312431" y="286554"/>
                  <a:pt x="1312431" y="361823"/>
                </a:cubicBezTo>
                <a:cubicBezTo>
                  <a:pt x="1312431" y="436499"/>
                  <a:pt x="1299096" y="501100"/>
                  <a:pt x="1272426" y="555625"/>
                </a:cubicBezTo>
                <a:cubicBezTo>
                  <a:pt x="1245756" y="609558"/>
                  <a:pt x="1207830" y="651044"/>
                  <a:pt x="1158638" y="680085"/>
                </a:cubicBezTo>
                <a:cubicBezTo>
                  <a:pt x="1109447" y="708533"/>
                  <a:pt x="1051366" y="722757"/>
                  <a:pt x="984394" y="722757"/>
                </a:cubicBezTo>
                <a:close/>
                <a:moveTo>
                  <a:pt x="984394" y="576961"/>
                </a:moveTo>
                <a:cubicBezTo>
                  <a:pt x="1036549" y="576961"/>
                  <a:pt x="1077739" y="558292"/>
                  <a:pt x="1107965" y="520954"/>
                </a:cubicBezTo>
                <a:cubicBezTo>
                  <a:pt x="1138191" y="483023"/>
                  <a:pt x="1153304" y="429980"/>
                  <a:pt x="1153304" y="361823"/>
                </a:cubicBezTo>
                <a:cubicBezTo>
                  <a:pt x="1153304" y="293666"/>
                  <a:pt x="1138191" y="240623"/>
                  <a:pt x="1107965" y="202692"/>
                </a:cubicBezTo>
                <a:cubicBezTo>
                  <a:pt x="1078332" y="164761"/>
                  <a:pt x="1037142" y="145796"/>
                  <a:pt x="984394" y="145796"/>
                </a:cubicBezTo>
                <a:cubicBezTo>
                  <a:pt x="931647" y="145796"/>
                  <a:pt x="890160" y="164761"/>
                  <a:pt x="859934" y="202692"/>
                </a:cubicBezTo>
                <a:cubicBezTo>
                  <a:pt x="829708" y="240623"/>
                  <a:pt x="814595" y="293666"/>
                  <a:pt x="814595" y="361823"/>
                </a:cubicBezTo>
                <a:cubicBezTo>
                  <a:pt x="814595" y="429980"/>
                  <a:pt x="829708" y="483023"/>
                  <a:pt x="859934" y="520954"/>
                </a:cubicBezTo>
                <a:cubicBezTo>
                  <a:pt x="890160" y="558292"/>
                  <a:pt x="931647" y="576961"/>
                  <a:pt x="984394" y="576961"/>
                </a:cubicBezTo>
                <a:close/>
                <a:moveTo>
                  <a:pt x="1565936" y="710311"/>
                </a:moveTo>
                <a:lnTo>
                  <a:pt x="1410361" y="710311"/>
                </a:lnTo>
                <a:lnTo>
                  <a:pt x="1410361" y="12446"/>
                </a:lnTo>
                <a:lnTo>
                  <a:pt x="1553489" y="12446"/>
                </a:lnTo>
                <a:lnTo>
                  <a:pt x="1831746" y="424053"/>
                </a:lnTo>
                <a:lnTo>
                  <a:pt x="1837080" y="424053"/>
                </a:lnTo>
                <a:lnTo>
                  <a:pt x="1837080" y="12446"/>
                </a:lnTo>
                <a:lnTo>
                  <a:pt x="1992655" y="12446"/>
                </a:lnTo>
                <a:lnTo>
                  <a:pt x="1992655" y="710311"/>
                </a:lnTo>
                <a:lnTo>
                  <a:pt x="1857527" y="710311"/>
                </a:lnTo>
                <a:lnTo>
                  <a:pt x="1571269" y="298704"/>
                </a:lnTo>
                <a:lnTo>
                  <a:pt x="1565936" y="298704"/>
                </a:lnTo>
                <a:close/>
                <a:moveTo>
                  <a:pt x="2426576" y="710311"/>
                </a:moveTo>
                <a:lnTo>
                  <a:pt x="2271001" y="710311"/>
                </a:lnTo>
                <a:lnTo>
                  <a:pt x="2271001" y="158242"/>
                </a:lnTo>
                <a:lnTo>
                  <a:pt x="2075421" y="158242"/>
                </a:lnTo>
                <a:lnTo>
                  <a:pt x="2075421" y="12446"/>
                </a:lnTo>
                <a:lnTo>
                  <a:pt x="2621267" y="12446"/>
                </a:lnTo>
                <a:lnTo>
                  <a:pt x="2621267" y="158242"/>
                </a:lnTo>
                <a:lnTo>
                  <a:pt x="2426576" y="158242"/>
                </a:lnTo>
                <a:close/>
                <a:moveTo>
                  <a:pt x="2859494" y="426720"/>
                </a:moveTo>
                <a:lnTo>
                  <a:pt x="2859494" y="568960"/>
                </a:lnTo>
                <a:lnTo>
                  <a:pt x="3183979" y="568960"/>
                </a:lnTo>
                <a:lnTo>
                  <a:pt x="3183979" y="710311"/>
                </a:lnTo>
                <a:lnTo>
                  <a:pt x="2703919" y="710311"/>
                </a:lnTo>
                <a:lnTo>
                  <a:pt x="2703919" y="12446"/>
                </a:lnTo>
                <a:lnTo>
                  <a:pt x="3173311" y="12446"/>
                </a:lnTo>
                <a:lnTo>
                  <a:pt x="3173311" y="153797"/>
                </a:lnTo>
                <a:lnTo>
                  <a:pt x="2859494" y="153797"/>
                </a:lnTo>
                <a:lnTo>
                  <a:pt x="2859494" y="285369"/>
                </a:lnTo>
                <a:lnTo>
                  <a:pt x="3156420" y="285369"/>
                </a:lnTo>
                <a:lnTo>
                  <a:pt x="3156420" y="426720"/>
                </a:lnTo>
                <a:close/>
                <a:moveTo>
                  <a:pt x="3430753" y="710311"/>
                </a:moveTo>
                <a:lnTo>
                  <a:pt x="3275178" y="710311"/>
                </a:lnTo>
                <a:lnTo>
                  <a:pt x="3275178" y="12446"/>
                </a:lnTo>
                <a:lnTo>
                  <a:pt x="3418307" y="12446"/>
                </a:lnTo>
                <a:lnTo>
                  <a:pt x="3696564" y="424053"/>
                </a:lnTo>
                <a:lnTo>
                  <a:pt x="3701898" y="424053"/>
                </a:lnTo>
                <a:lnTo>
                  <a:pt x="3701898" y="12446"/>
                </a:lnTo>
                <a:lnTo>
                  <a:pt x="3857473" y="12446"/>
                </a:lnTo>
                <a:lnTo>
                  <a:pt x="3857473" y="710311"/>
                </a:lnTo>
                <a:lnTo>
                  <a:pt x="3722345" y="710311"/>
                </a:lnTo>
                <a:lnTo>
                  <a:pt x="3436087" y="298704"/>
                </a:lnTo>
                <a:lnTo>
                  <a:pt x="3430753" y="298704"/>
                </a:lnTo>
                <a:close/>
                <a:moveTo>
                  <a:pt x="4291394" y="710311"/>
                </a:moveTo>
                <a:lnTo>
                  <a:pt x="4135818" y="710311"/>
                </a:lnTo>
                <a:lnTo>
                  <a:pt x="4135818" y="158242"/>
                </a:lnTo>
                <a:lnTo>
                  <a:pt x="3940239" y="158242"/>
                </a:lnTo>
                <a:lnTo>
                  <a:pt x="3940239" y="12446"/>
                </a:lnTo>
                <a:lnTo>
                  <a:pt x="4486085" y="12446"/>
                </a:lnTo>
                <a:lnTo>
                  <a:pt x="4486085" y="158242"/>
                </a:lnTo>
                <a:lnTo>
                  <a:pt x="4291394" y="158242"/>
                </a:lnTo>
                <a:close/>
                <a:moveTo>
                  <a:pt x="4783544" y="721868"/>
                </a:moveTo>
                <a:cubicBezTo>
                  <a:pt x="4718355" y="721868"/>
                  <a:pt x="4661459" y="706162"/>
                  <a:pt x="4612856" y="674751"/>
                </a:cubicBezTo>
                <a:cubicBezTo>
                  <a:pt x="4564266" y="643340"/>
                  <a:pt x="4527817" y="601853"/>
                  <a:pt x="4503509" y="550291"/>
                </a:cubicBezTo>
                <a:lnTo>
                  <a:pt x="4638637" y="488061"/>
                </a:lnTo>
                <a:cubicBezTo>
                  <a:pt x="4651083" y="518880"/>
                  <a:pt x="4670057" y="542290"/>
                  <a:pt x="4695533" y="558292"/>
                </a:cubicBezTo>
                <a:cubicBezTo>
                  <a:pt x="4721022" y="573701"/>
                  <a:pt x="4750651" y="581406"/>
                  <a:pt x="4784433" y="581406"/>
                </a:cubicBezTo>
                <a:cubicBezTo>
                  <a:pt x="4819409" y="581406"/>
                  <a:pt x="4847260" y="575479"/>
                  <a:pt x="4867999" y="563626"/>
                </a:cubicBezTo>
                <a:cubicBezTo>
                  <a:pt x="4888751" y="551180"/>
                  <a:pt x="4899114" y="534882"/>
                  <a:pt x="4899114" y="514731"/>
                </a:cubicBezTo>
                <a:cubicBezTo>
                  <a:pt x="4899114" y="500507"/>
                  <a:pt x="4895266" y="488654"/>
                  <a:pt x="4887557" y="479171"/>
                </a:cubicBezTo>
                <a:cubicBezTo>
                  <a:pt x="4879861" y="469688"/>
                  <a:pt x="4866526" y="460798"/>
                  <a:pt x="4847552" y="452501"/>
                </a:cubicBezTo>
                <a:cubicBezTo>
                  <a:pt x="4828591" y="444204"/>
                  <a:pt x="4801032" y="435017"/>
                  <a:pt x="4764875" y="424942"/>
                </a:cubicBezTo>
                <a:cubicBezTo>
                  <a:pt x="4716869" y="411903"/>
                  <a:pt x="4677169" y="398865"/>
                  <a:pt x="4645749" y="385826"/>
                </a:cubicBezTo>
                <a:cubicBezTo>
                  <a:pt x="4614939" y="372787"/>
                  <a:pt x="4587380" y="352340"/>
                  <a:pt x="4563072" y="324485"/>
                </a:cubicBezTo>
                <a:cubicBezTo>
                  <a:pt x="4539374" y="296037"/>
                  <a:pt x="4527512" y="258699"/>
                  <a:pt x="4527512" y="212471"/>
                </a:cubicBezTo>
                <a:cubicBezTo>
                  <a:pt x="4527512" y="171577"/>
                  <a:pt x="4539069" y="135128"/>
                  <a:pt x="4562183" y="103124"/>
                </a:cubicBezTo>
                <a:cubicBezTo>
                  <a:pt x="4585894" y="70527"/>
                  <a:pt x="4617898" y="45339"/>
                  <a:pt x="4658195" y="27559"/>
                </a:cubicBezTo>
                <a:cubicBezTo>
                  <a:pt x="4699089" y="9186"/>
                  <a:pt x="4744136" y="0"/>
                  <a:pt x="4793323" y="0"/>
                </a:cubicBezTo>
                <a:cubicBezTo>
                  <a:pt x="4917783" y="0"/>
                  <a:pt x="5006988" y="54822"/>
                  <a:pt x="5060912" y="164465"/>
                </a:cubicBezTo>
                <a:lnTo>
                  <a:pt x="4927562" y="227584"/>
                </a:lnTo>
                <a:cubicBezTo>
                  <a:pt x="4912157" y="196765"/>
                  <a:pt x="4893196" y="174540"/>
                  <a:pt x="4870666" y="160909"/>
                </a:cubicBezTo>
                <a:cubicBezTo>
                  <a:pt x="4848746" y="147278"/>
                  <a:pt x="4822368" y="140462"/>
                  <a:pt x="4791545" y="140462"/>
                </a:cubicBezTo>
                <a:cubicBezTo>
                  <a:pt x="4762513" y="140462"/>
                  <a:pt x="4737621" y="146981"/>
                  <a:pt x="4716869" y="160020"/>
                </a:cubicBezTo>
                <a:cubicBezTo>
                  <a:pt x="4696727" y="173059"/>
                  <a:pt x="4686643" y="189357"/>
                  <a:pt x="4686643" y="208915"/>
                </a:cubicBezTo>
                <a:cubicBezTo>
                  <a:pt x="4686643" y="222546"/>
                  <a:pt x="4690796" y="234103"/>
                  <a:pt x="4699089" y="243586"/>
                </a:cubicBezTo>
                <a:cubicBezTo>
                  <a:pt x="4707395" y="252476"/>
                  <a:pt x="4721022" y="260773"/>
                  <a:pt x="4739983" y="268478"/>
                </a:cubicBezTo>
                <a:cubicBezTo>
                  <a:pt x="4758957" y="276183"/>
                  <a:pt x="4786516" y="284776"/>
                  <a:pt x="4822660" y="294259"/>
                </a:cubicBezTo>
                <a:cubicBezTo>
                  <a:pt x="4869485" y="306705"/>
                  <a:pt x="4908601" y="319447"/>
                  <a:pt x="4940008" y="332486"/>
                </a:cubicBezTo>
                <a:cubicBezTo>
                  <a:pt x="4971428" y="345525"/>
                  <a:pt x="4998987" y="366268"/>
                  <a:pt x="5022685" y="394716"/>
                </a:cubicBezTo>
                <a:cubicBezTo>
                  <a:pt x="5046396" y="423164"/>
                  <a:pt x="5058245" y="460502"/>
                  <a:pt x="5058245" y="506730"/>
                </a:cubicBezTo>
                <a:cubicBezTo>
                  <a:pt x="5058245" y="549402"/>
                  <a:pt x="5046396" y="587036"/>
                  <a:pt x="5022685" y="619633"/>
                </a:cubicBezTo>
                <a:cubicBezTo>
                  <a:pt x="4999571" y="652230"/>
                  <a:pt x="4967275" y="677418"/>
                  <a:pt x="4925784" y="695198"/>
                </a:cubicBezTo>
                <a:cubicBezTo>
                  <a:pt x="4884306" y="712978"/>
                  <a:pt x="4836884" y="721868"/>
                  <a:pt x="4783544" y="721868"/>
                </a:cubicBezTo>
                <a:close/>
              </a:path>
            </a:pathLst>
          </a:custGeom>
          <a:solidFill>
            <a:schemeClr val="accent1">
              <a:alpha val="8000"/>
            </a:schemeClr>
          </a:solidFill>
          <a:ln w="12700" cap="flat">
            <a:noFill/>
            <a:prstDash val="solid"/>
          </a:ln>
        </p:spPr>
        <p:txBody>
          <a:bodyPr rtlCol="false" anchor="ctr"/>
          <a:lstStyle>
            <a:defPPr>
              <a:defRPr lang="zh-CN"/>
            </a:defPPr>
            <a:lvl1pPr marL="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false" eaLnBrk="true" latinLnBrk="false" hangingPunct="true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false"/>
          </a:p>
        </p:txBody>
      </p:sp>
      <p:sp>
        <p:nvSpPr>
          <p:cNvPr id="26" name="文本占位符 25">
            <a:extLst>
              <a:ext uri="{FF2B5EF4-FFF2-40B4-BE49-F238E27FC236}">
                <a16:creationId id="{9C7EEEE4-0546-58BD-936B-AB7259AAF125}"/>
              </a:ext>
            </a:extLst>
          </p:cNvPr>
          <p:cNvSpPr>
            <a:spLocks noGrp="true"/>
          </p:cNvSpPr>
          <p:nvPr>
            <p:ph type="body" sz="quarter" idx="10" hasCustomPrompt="true"/>
          </p:nvPr>
        </p:nvSpPr>
        <p:spPr>
          <a:xfrm>
            <a:off x="1131908" y="1455814"/>
            <a:ext cx="2243137" cy="108108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lang="zh-CN" altLang="en-US" sz="6500" b="true" kern="1200" dirty="fals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zh-CN" altLang="en-US" dirty="false"/>
              <a:t>目录</a:t>
            </a:r>
          </a:p>
        </p:txBody>
      </p:sp>
      <p:sp>
        <p:nvSpPr>
          <p:cNvPr id="28" name="文本占位符 27">
            <a:extLst>
              <a:ext uri="{FF2B5EF4-FFF2-40B4-BE49-F238E27FC236}">
                <a16:creationId id="{5408A1DF-5CA0-69C3-4C05-92B52D80B6E9}"/>
              </a:ext>
            </a:extLst>
          </p:cNvPr>
          <p:cNvSpPr>
            <a:spLocks noGrp="true"/>
          </p:cNvSpPr>
          <p:nvPr>
            <p:ph type="body" sz="quarter" idx="11" hasCustomPrompt="true"/>
          </p:nvPr>
        </p:nvSpPr>
        <p:spPr>
          <a:xfrm>
            <a:off x="1193800" y="3977005"/>
            <a:ext cx="749300" cy="508000"/>
          </a:xfrm>
        </p:spPr>
        <p:txBody>
          <a:bodyPr/>
          <a:lstStyle>
            <a:lvl1pPr marL="0" indent="0" algn="ctr">
              <a:buNone/>
              <a:defRPr lang="zh-CN" altLang="en-US" sz="2400" b="true" kern="1200" dirty="false">
                <a:solidFill>
                  <a:schemeClr val="accent1">
                    <a:lumMod val="20000"/>
                    <a:lumOff val="80000"/>
                  </a:schemeClr>
                </a:solidFill>
                <a:latin typeface="+mn-ea"/>
                <a:ea typeface="+mn-ea"/>
                <a:cs typeface="+mj-lt"/>
              </a:defRPr>
            </a:lvl1pPr>
          </a:lstStyle>
          <a:p>
            <a:pPr lvl="0"/>
            <a:r>
              <a:rPr lang="zh-CN" altLang="en-US" dirty="false"/>
              <a:t>编号</a:t>
            </a:r>
            <a:r>
              <a:rPr lang="en-US" altLang="zh-CN" dirty="false"/>
              <a:t>1</a:t>
            </a:r>
            <a:endParaRPr lang="zh-CN" altLang="en-US" dirty="false"/>
          </a:p>
        </p:txBody>
      </p:sp>
      <p:sp>
        <p:nvSpPr>
          <p:cNvPr id="43" name="文本占位符 27">
            <a:extLst>
              <a:ext uri="{FF2B5EF4-FFF2-40B4-BE49-F238E27FC236}">
                <a16:creationId id="{D08D9BBE-6884-2C80-E50B-1D6888ABF6AA}"/>
              </a:ext>
            </a:extLst>
          </p:cNvPr>
          <p:cNvSpPr>
            <a:spLocks noGrp="true"/>
          </p:cNvSpPr>
          <p:nvPr>
            <p:ph type="body" sz="quarter" idx="12" hasCustomPrompt="true"/>
          </p:nvPr>
        </p:nvSpPr>
        <p:spPr>
          <a:xfrm>
            <a:off x="6502400" y="3979926"/>
            <a:ext cx="749300" cy="508000"/>
          </a:xfrm>
        </p:spPr>
        <p:txBody>
          <a:bodyPr/>
          <a:lstStyle>
            <a:lvl1pPr marL="0" indent="0" algn="ctr">
              <a:buNone/>
              <a:defRPr lang="zh-CN" altLang="en-US" sz="2400" b="true" kern="1200" dirty="false">
                <a:solidFill>
                  <a:schemeClr val="accent1">
                    <a:lumMod val="20000"/>
                    <a:lumOff val="80000"/>
                  </a:schemeClr>
                </a:solidFill>
                <a:latin typeface="+mn-ea"/>
                <a:ea typeface="+mn-ea"/>
                <a:cs typeface="+mj-lt"/>
              </a:defRPr>
            </a:lvl1pPr>
          </a:lstStyle>
          <a:p>
            <a:pPr lvl="0"/>
            <a:r>
              <a:rPr lang="zh-CN" altLang="en-US" dirty="false"/>
              <a:t>编号</a:t>
            </a:r>
            <a:r>
              <a:rPr lang="en-US" altLang="zh-CN" dirty="false"/>
              <a:t>2</a:t>
            </a:r>
            <a:endParaRPr lang="zh-CN" altLang="en-US" dirty="false"/>
          </a:p>
        </p:txBody>
      </p:sp>
      <p:sp>
        <p:nvSpPr>
          <p:cNvPr id="44" name="文本占位符 27">
            <a:extLst>
              <a:ext uri="{FF2B5EF4-FFF2-40B4-BE49-F238E27FC236}">
                <a16:creationId id="{F1478F7C-166E-6C23-1BAB-86E7348F48F3}"/>
              </a:ext>
            </a:extLst>
          </p:cNvPr>
          <p:cNvSpPr>
            <a:spLocks noGrp="true"/>
          </p:cNvSpPr>
          <p:nvPr>
            <p:ph type="body" sz="quarter" idx="13" hasCustomPrompt="true"/>
          </p:nvPr>
        </p:nvSpPr>
        <p:spPr>
          <a:xfrm>
            <a:off x="1195070" y="4978400"/>
            <a:ext cx="749300" cy="508000"/>
          </a:xfrm>
        </p:spPr>
        <p:txBody>
          <a:bodyPr/>
          <a:lstStyle>
            <a:lvl1pPr marL="0" indent="0" algn="ctr">
              <a:buNone/>
              <a:defRPr lang="zh-CN" altLang="en-US" sz="2400" b="true" kern="1200" dirty="false">
                <a:solidFill>
                  <a:schemeClr val="accent1">
                    <a:lumMod val="20000"/>
                    <a:lumOff val="80000"/>
                  </a:schemeClr>
                </a:solidFill>
                <a:latin typeface="+mn-ea"/>
                <a:ea typeface="+mn-ea"/>
                <a:cs typeface="+mj-lt"/>
              </a:defRPr>
            </a:lvl1pPr>
          </a:lstStyle>
          <a:p>
            <a:pPr lvl="0"/>
            <a:r>
              <a:rPr lang="zh-CN" altLang="en-US" dirty="false"/>
              <a:t>编号</a:t>
            </a:r>
            <a:r>
              <a:rPr lang="en-US" altLang="zh-CN" dirty="false"/>
              <a:t>3</a:t>
            </a:r>
            <a:endParaRPr lang="zh-CN" altLang="en-US" dirty="false"/>
          </a:p>
        </p:txBody>
      </p:sp>
      <p:sp>
        <p:nvSpPr>
          <p:cNvPr id="49" name="文本占位符 48">
            <a:extLst>
              <a:ext uri="{FF2B5EF4-FFF2-40B4-BE49-F238E27FC236}">
                <a16:creationId id="{CFEC1DFF-680E-B941-9C3C-36583FC673A7}"/>
              </a:ext>
            </a:extLst>
          </p:cNvPr>
          <p:cNvSpPr>
            <a:spLocks noGrp="true"/>
          </p:cNvSpPr>
          <p:nvPr>
            <p:ph type="body" sz="quarter" idx="17" hasCustomPrompt="true"/>
          </p:nvPr>
        </p:nvSpPr>
        <p:spPr>
          <a:xfrm>
            <a:off x="2146300" y="3767138"/>
            <a:ext cx="3848100" cy="92710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lang="zh-CN" altLang="en-US" sz="2400" kern="1200" spc="300" dirty="false">
                <a:solidFill>
                  <a:schemeClr val="accent1">
                    <a:lumMod val="20000"/>
                    <a:lumOff val="80000"/>
                  </a:schemeClr>
                </a:soli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false"/>
              <a:t>标题</a:t>
            </a:r>
            <a:r>
              <a:rPr lang="en-US" altLang="zh-CN" dirty="false"/>
              <a:t>1</a:t>
            </a:r>
            <a:endParaRPr lang="zh-CN" altLang="en-US" dirty="false"/>
          </a:p>
        </p:txBody>
      </p:sp>
      <p:sp>
        <p:nvSpPr>
          <p:cNvPr id="50" name="文本占位符 48">
            <a:extLst>
              <a:ext uri="{FF2B5EF4-FFF2-40B4-BE49-F238E27FC236}">
                <a16:creationId id="{D421C167-942A-38C8-B184-2515CBDF21B2}"/>
              </a:ext>
            </a:extLst>
          </p:cNvPr>
          <p:cNvSpPr>
            <a:spLocks noGrp="true"/>
          </p:cNvSpPr>
          <p:nvPr>
            <p:ph type="body" sz="quarter" idx="18" hasCustomPrompt="true"/>
          </p:nvPr>
        </p:nvSpPr>
        <p:spPr>
          <a:xfrm>
            <a:off x="7454900" y="3754139"/>
            <a:ext cx="3848100" cy="92710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lang="zh-CN" altLang="en-US" sz="2400" kern="1200" spc="300" dirty="false">
                <a:solidFill>
                  <a:schemeClr val="accent1">
                    <a:lumMod val="20000"/>
                    <a:lumOff val="80000"/>
                  </a:schemeClr>
                </a:soli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false"/>
              <a:t>标题</a:t>
            </a:r>
            <a:r>
              <a:rPr lang="en-US" altLang="zh-CN" dirty="false"/>
              <a:t>2</a:t>
            </a:r>
            <a:endParaRPr lang="zh-CN" altLang="en-US" dirty="false"/>
          </a:p>
        </p:txBody>
      </p:sp>
      <p:sp>
        <p:nvSpPr>
          <p:cNvPr id="51" name="文本占位符 48">
            <a:extLst>
              <a:ext uri="{FF2B5EF4-FFF2-40B4-BE49-F238E27FC236}">
                <a16:creationId id="{AF24954B-9C9F-CF9D-81F8-BB3309329E31}"/>
              </a:ext>
            </a:extLst>
          </p:cNvPr>
          <p:cNvSpPr>
            <a:spLocks noGrp="true"/>
          </p:cNvSpPr>
          <p:nvPr>
            <p:ph type="body" sz="quarter" idx="19" hasCustomPrompt="true"/>
          </p:nvPr>
        </p:nvSpPr>
        <p:spPr>
          <a:xfrm>
            <a:off x="2146300" y="4792586"/>
            <a:ext cx="3848100" cy="92710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lang="zh-CN" altLang="en-US" sz="2400" kern="1200" spc="300" dirty="false">
                <a:solidFill>
                  <a:schemeClr val="accent1">
                    <a:lumMod val="20000"/>
                    <a:lumOff val="80000"/>
                  </a:schemeClr>
                </a:soli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false"/>
              <a:t>标题</a:t>
            </a:r>
            <a:r>
              <a:rPr lang="en-US" altLang="zh-CN" dirty="false"/>
              <a:t>3</a:t>
            </a:r>
            <a:endParaRPr lang="zh-CN" altLang="en-US" dirty="false"/>
          </a:p>
        </p:txBody>
      </p:sp>
    </p:spTree>
    <p:extLst>
      <p:ext uri="{BB962C8B-B14F-4D97-AF65-F5344CB8AC3E}">
        <p14:creationId val="3263080486"/>
      </p:ext>
    </p:extLst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	<Relationship Type="http://schemas.openxmlformats.org/officeDocument/2006/relationships/tags" Target="/ppt/tags/tag1.xml" Id="rId1" />
	<Relationship Type="http://schemas.openxmlformats.org/officeDocument/2006/relationships/image" Target="/ppt/media/image1.png" Id="rId2" />
	<Relationship Type="http://schemas.openxmlformats.org/officeDocument/2006/relationships/image" Target="NULL" Id="rId3" TargetMode="External" />
	<Relationship Type="http://schemas.openxmlformats.org/officeDocument/2006/relationships/tags" Target="/ppt/tags/tag2.xml" Id="rId4" />
	<Relationship Type="http://schemas.openxmlformats.org/officeDocument/2006/relationships/image" Target="/ppt/media/image2.png" Id="rId5" />
	<Relationship Type="http://schemas.openxmlformats.org/officeDocument/2006/relationships/tags" Target="/ppt/tags/tag3.xml" Id="rId6" />
	<Relationship Type="http://schemas.openxmlformats.org/officeDocument/2006/relationships/tags" Target="/ppt/tags/tag4.xml" Id="rId7" />
	<Relationship Type="http://schemas.openxmlformats.org/officeDocument/2006/relationships/tags" Target="/ppt/tags/tag5.xml" Id="rId8" />
	<Relationship Type="http://schemas.openxmlformats.org/officeDocument/2006/relationships/tags" Target="/ppt/tags/tag6.xml" Id="rId9" />
	<Relationship Type="http://schemas.openxmlformats.org/officeDocument/2006/relationships/tags" Target="/ppt/tags/tag7.xml" Id="rId10" />
	<Relationship Type="http://schemas.openxmlformats.org/officeDocument/2006/relationships/slideLayout" Target="/ppt/slideLayouts/slideLayout5.xml" Id="rId11" />
	<Relationship Type="http://schemas.openxmlformats.org/officeDocument/2006/relationships/slideLayout" Target="/ppt/slideLayouts/slideLayout6.xml" Id="rId12" />
	<Relationship Type="http://schemas.openxmlformats.org/officeDocument/2006/relationships/slideLayout" Target="/ppt/slideLayouts/slideLayout7.xml" Id="rId13" />
	<Relationship Type="http://schemas.openxmlformats.org/officeDocument/2006/relationships/slideLayout" Target="/ppt/slideLayouts/slideLayout8.xml" Id="rId14" />
	<Relationship Type="http://schemas.openxmlformats.org/officeDocument/2006/relationships/slideLayout" Target="/ppt/slideLayouts/slideLayout9.xml" Id="rId15" />
	<Relationship Type="http://schemas.openxmlformats.org/officeDocument/2006/relationships/slideLayout" Target="/ppt/slideLayouts/slideLayout10.xml" Id="rId16" />
	<Relationship Type="http://schemas.openxmlformats.org/officeDocument/2006/relationships/slideLayout" Target="/ppt/slideLayouts/slideLayout11.xml" Id="rId17" />
	<Relationship Type="http://schemas.openxmlformats.org/officeDocument/2006/relationships/slideLayout" Target="/ppt/slideLayouts/slideLayout12.xml" Id="rId18" />
	<Relationship Type="http://schemas.openxmlformats.org/officeDocument/2006/relationships/slideLayout" Target="/ppt/slideLayouts/slideLayout13.xml" Id="rId19" />
	<Relationship Type="http://schemas.openxmlformats.org/officeDocument/2006/relationships/slideLayout" Target="/ppt/slideLayouts/slideLayout1.xml" Id="rId20" />
	<Relationship Type="http://schemas.openxmlformats.org/officeDocument/2006/relationships/slideLayout" Target="/ppt/slideLayouts/slideLayout14.xml" Id="rId21" />
	<Relationship Type="http://schemas.openxmlformats.org/officeDocument/2006/relationships/slideLayout" Target="/ppt/slideLayouts/slideLayout4.xml" Id="rId22" />
	<Relationship Type="http://schemas.openxmlformats.org/officeDocument/2006/relationships/slideLayout" Target="/ppt/slideLayouts/slideLayout15.xml" Id="rId23" />
	<Relationship Type="http://schemas.openxmlformats.org/officeDocument/2006/relationships/slideLayout" Target="/ppt/slideLayouts/slideLayout16.xml" Id="rId24" />
	<Relationship Type="http://schemas.openxmlformats.org/officeDocument/2006/relationships/slideLayout" Target="/ppt/slideLayouts/slideLayout17.xml" Id="rId25" />
	<Relationship Type="http://schemas.openxmlformats.org/officeDocument/2006/relationships/slideLayout" Target="/ppt/slideLayouts/slideLayout18.xml" Id="rId26" />
	<Relationship Type="http://schemas.openxmlformats.org/officeDocument/2006/relationships/slideLayout" Target="/ppt/slideLayouts/slideLayout19.xml" Id="rId27" />
	<Relationship Type="http://schemas.openxmlformats.org/officeDocument/2006/relationships/slideLayout" Target="/ppt/slideLayouts/slideLayout20.xml" Id="rId28" />
	<Relationship Type="http://schemas.openxmlformats.org/officeDocument/2006/relationships/slideLayout" Target="/ppt/slideLayouts/slideLayout21.xml" Id="rId29" />
	<Relationship Type="http://schemas.openxmlformats.org/officeDocument/2006/relationships/slideLayout" Target="/ppt/slideLayouts/slideLayout22.xml" Id="rId30" />
	<Relationship Type="http://schemas.openxmlformats.org/officeDocument/2006/relationships/slideLayout" Target="/ppt/slideLayouts/slideLayout23.xml" Id="rId31" />
	<Relationship Type="http://schemas.openxmlformats.org/officeDocument/2006/relationships/slideLayout" Target="/ppt/slideLayouts/slideLayout3.xml" Id="rId32" />
	<Relationship Type="http://schemas.openxmlformats.org/officeDocument/2006/relationships/slideLayout" Target="/ppt/slideLayouts/slideLayout24.xml" Id="rId33" />
	<Relationship Type="http://schemas.openxmlformats.org/officeDocument/2006/relationships/slideLayout" Target="/ppt/slideLayouts/slideLayout2.xml" Id="rId34" />
	<Relationship Type="http://schemas.openxmlformats.org/officeDocument/2006/relationships/theme" Target="/ppt/theme/theme1.xml" Id="rId35" />
</Relationships>
</file>

<file path=ppt/slideMasters/slideMaster1.xml><?xml version="1.0" encoding="utf-8"?>
<p:sldMaster xmlns:w="http://schemas.openxmlformats.org/wordprocessingml/2006/main" xmlns:a14="http://schemas.microsoft.com/office/drawing/2010/main" xmlns:p16="http://schemas.microsoft.com/office/powerpoint/2015/main" xmlns:wpc="http://schemas.microsoft.com/office/word/2010/wordprocessingCanvas" xmlns:wps="http://schemas.microsoft.com/office/word/2010/wordprocessingShape" xmlns:pvml="urn:schemas-microsoft-com:office:powerpoint" xmlns:psez="http://schemas.microsoft.com/office/powerpoint/2016/sectionzoom" xmlns:w10="urn:schemas-microsoft-com:office:word" xmlns:pic="http://schemas.openxmlformats.org/drawingml/2006/picture" xmlns:pic14="http://schemas.microsoft.com/office/drawing/2010/picture" xmlns:xvml="urn:schemas-microsoft-com:office:excel" xmlns:p159="http://schemas.microsoft.com/office/powerpoint/2015/09/main" xmlns:p184="http://schemas.microsoft.com/office/powerpoint/2018/4/main" xmlns:wp="http://schemas.openxmlformats.org/drawingml/2006/wordprocessingDrawing" xmlns:w16se="http://schemas.microsoft.com/office/word/2015/wordml/symex" xmlns:c="http://schemas.openxmlformats.org/drawingml/2006/chart" xmlns:a3d="http://schemas.microsoft.com/office/drawing/2017/model3d" xmlns:psuz="http://schemas.microsoft.com/office/powerpoint/2016/summaryzoom" xmlns:p173="http://schemas.microsoft.com/office/powerpoint/2017/3/main" xmlns:wp14="http://schemas.microsoft.com/office/word/2010/wordprocessingDrawing" xmlns:a16="http://schemas.microsoft.com/office/drawing/2014/main" xmlns:p14="http://schemas.microsoft.com/office/powerpoint/2010/main" xmlns:p="http://schemas.openxmlformats.org/presentationml/2006/main" xmlns:p202="http://schemas.microsoft.com/office/powerpoint/2020/02/main" xmlns:pslz="http://schemas.microsoft.com/office/powerpoint/2016/slidezoom" xmlns:w14="http://schemas.microsoft.com/office/word/2010/wordml" xmlns:w15="http://schemas.microsoft.com/office/word/2012/wordml" xmlns:v="urn:schemas-microsoft-com:vml" xmlns:a15="http://schemas.microsoft.com/office/drawing/2012/main" xmlns:r="http://schemas.openxmlformats.org/officeDocument/2006/relationships" xmlns:a="http://schemas.openxmlformats.org/drawingml/2006/main" xmlns:m="http://schemas.openxmlformats.org/officeDocument/2006/math" xmlns:o="urn:schemas-microsoft-com:office:office" xmlns:mc="http://schemas.openxmlformats.org/markup-compatibility/2006" xmlns:dgm="http://schemas.openxmlformats.org/drawingml/2006/diagram" xmlns:wpg="http://schemas.microsoft.com/office/word/2010/wordprocessingGroup" xmlns:we="http://schemas.microsoft.com/office/webextensions/webextension/2010/11" xmlns:p15="http://schemas.microsoft.com/office/powerpoint/2012/main" xmlns:cx="http://schemas.microsoft.com/office/drawing/2014/chartex" xmlns:p166="http://schemas.microsoft.com/office/powerpoint/2016/6/main" mc:Ignorable="a14 p16 wpc wps psez pic14 p159 p184 w16se a3d psuz p173 wp14 a16 p14 p202 pslz w14 w15 a15 wpg we p15 cx p166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true"/>
          </p:cNvPicPr>
          <p:nvPr userDrawn="true">
            <p:custDataLst>
              <p:tags r:id="rId1"/>
            </p:custDataLst>
          </p:nvPr>
        </p:nvPicPr>
        <p:blipFill>
          <a:blip r:embed="rId2" r:link="rId3"/>
          <a:stretch>
            <a:fillRect/>
          </a:stretch>
        </p:blipFill>
        <p:spPr>
          <a:xfrm>
            <a:off x="0" y="0"/>
            <a:ext cx="12192635" cy="6857365"/>
          </a:xfrm>
          <a:prstGeom prst="rect"/>
        </p:spPr>
      </p:pic>
      <p:pic>
        <p:nvPicPr>
          <p:cNvPr id="9" name="图片 8"/>
          <p:cNvPicPr>
            <a:picLocks noChangeAspect="true"/>
          </p:cNvPicPr>
          <p:nvPr userDrawn="true">
            <p:custDataLst>
              <p:tags r:id="rId4"/>
            </p:custDataLst>
          </p:nvPr>
        </p:nvPicPr>
        <p:blipFill>
          <a:blip r:embed="rId5" r:link="rId3">
            <a:alphaModFix amt="79000"/>
          </a:blip>
          <a:stretch>
            <a:fillRect/>
          </a:stretch>
        </p:blipFill>
        <p:spPr>
          <a:xfrm>
            <a:off x="8102283" y="1435417"/>
            <a:ext cx="4089400" cy="5041900"/>
          </a:xfrm>
          <a:prstGeom prst="rect"/>
        </p:spPr>
      </p:pic>
      <p:sp>
        <p:nvSpPr>
          <p:cNvPr id="2" name="标题占位符 1"/>
          <p:cNvSpPr>
            <a:spLocks noGrp="true"/>
          </p:cNvSpPr>
          <p:nvPr>
            <p:ph type="title"/>
            <p:custDataLst>
              <p:tags r:id="rId6"/>
            </p:custDataLst>
          </p:nvPr>
        </p:nvSpPr>
        <p:spPr>
          <a:xfrm>
            <a:off x="695960" y="360000"/>
            <a:ext cx="10800000" cy="720000"/>
          </a:xfrm>
          <a:prstGeom prst="rect"/>
        </p:spPr>
        <p:txBody>
          <a:bodyPr vert="horz" wrap="square" lIns="0" tIns="0" rIns="0" bIns="0" rtlCol="false" anchor="b">
            <a:normAutofit/>
          </a:bodyPr>
          <a:lstStyle/>
          <a:p>
            <a:r>
              <a:rPr lang="zh-CN" altLang="en-US" dirty="false"/>
              <a:t>单击此处编辑母版标题样式</a:t>
            </a:r>
          </a:p>
        </p:txBody>
      </p:sp>
      <p:sp>
        <p:nvSpPr>
          <p:cNvPr id="3" name="文本占位符 2"/>
          <p:cNvSpPr>
            <a:spLocks noGrp="true"/>
          </p:cNvSpPr>
          <p:nvPr>
            <p:ph type="body" idx="1"/>
            <p:custDataLst>
              <p:tags r:id="rId7"/>
            </p:custDataLst>
          </p:nvPr>
        </p:nvSpPr>
        <p:spPr>
          <a:xfrm>
            <a:off x="695960" y="1301749"/>
            <a:ext cx="10800000" cy="4873625"/>
          </a:xfrm>
          <a:prstGeom prst="rect"/>
        </p:spPr>
        <p:txBody>
          <a:bodyPr vert="horz" wrap="square" lIns="0" tIns="0" rIns="0" bIns="0" rtlCol="false">
            <a:normAutofit/>
          </a:bodyPr>
          <a:lstStyle/>
          <a:p>
            <a:pPr lvl="0"/>
            <a:r>
              <a:rPr lang="zh-CN" altLang="en-US" dirty="false"/>
              <a:t>单击此处编辑母版文本样式</a:t>
            </a:r>
          </a:p>
          <a:p>
            <a:pPr lvl="1"/>
            <a:r>
              <a:rPr lang="zh-CN" altLang="en-US" dirty="false"/>
              <a:t>第二级</a:t>
            </a:r>
          </a:p>
          <a:p>
            <a:pPr lvl="2"/>
            <a:r>
              <a:rPr lang="zh-CN" altLang="en-US" dirty="false">
                <a:sym typeface="+mn-ea"/>
              </a:rPr>
              <a:t>第</a:t>
            </a:r>
            <a:r>
              <a:rPr lang="zh-CN" altLang="en-US" dirty="false"/>
              <a:t>三级</a:t>
            </a:r>
          </a:p>
          <a:p>
            <a:pPr lvl="3"/>
            <a:r>
              <a:rPr lang="zh-CN" altLang="en-US" dirty="false">
                <a:sym typeface="+mn-ea"/>
              </a:rPr>
              <a:t>第</a:t>
            </a:r>
            <a:r>
              <a:rPr lang="zh-CN" altLang="en-US" dirty="false"/>
              <a:t>四级</a:t>
            </a:r>
          </a:p>
          <a:p>
            <a:pPr lvl="4"/>
            <a:r>
              <a:rPr lang="zh-CN" altLang="en-US" dirty="false">
                <a:sym typeface="+mn-ea"/>
              </a:rPr>
              <a:t>第</a:t>
            </a:r>
            <a:r>
              <a:rPr lang="zh-CN" altLang="en-US" dirty="false"/>
              <a:t>五级</a:t>
            </a:r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2"/>
            <p:custDataLst>
              <p:tags r:id="rId8"/>
            </p:custDataLst>
          </p:nvPr>
        </p:nvSpPr>
        <p:spPr>
          <a:xfrm>
            <a:off x="695960" y="6356350"/>
            <a:ext cx="2743200" cy="365125"/>
          </a:xfrm>
          <a:prstGeom prst="rect"/>
        </p:spPr>
        <p:txBody>
          <a:bodyPr vert="horz" wrap="square" lIns="91440" tIns="45720" rIns="91440" bIns="45720" rtlCol="false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false"/>
              <a:t>2024/11/29</a:t>
            </a:fld>
            <a:endParaRPr lang="zh-CN" altLang="en-US"/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3"/>
            <p:custDataLst>
              <p:tags r:id="rId9"/>
            </p:custDataLst>
          </p:nvPr>
        </p:nvSpPr>
        <p:spPr>
          <a:xfrm>
            <a:off x="4038600" y="6356350"/>
            <a:ext cx="4114800" cy="365125"/>
          </a:xfrm>
          <a:prstGeom prst="rect"/>
        </p:spPr>
        <p:txBody>
          <a:bodyPr vert="horz" lIns="91440" tIns="45720" rIns="91440" bIns="45720" rtlCol="false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false"/>
          </a:p>
        </p:txBody>
      </p:sp>
      <p:sp>
        <p:nvSpPr>
          <p:cNvPr id="7" name="KSO_TEMPLATE" hidden="true"/>
          <p:cNvSpPr/>
          <p:nvPr userDrawn="true">
            <p:custDataLst>
              <p:tags r:id="rId10"/>
            </p:custDataLst>
          </p:nvPr>
        </p:nvSpPr>
        <p:spPr>
          <a:xfrm>
            <a:off x="0" y="0"/>
            <a:ext cx="0" cy="0"/>
          </a:xfrm>
          <a:prstGeom prst="rec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val="2909634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1" r:id="rId18"/>
    <p:sldLayoutId id="2147483686" r:id="rId19"/>
    <p:sldLayoutId id="2147483693" r:id="rId20"/>
    <p:sldLayoutId id="2147483695" r:id="rId21"/>
    <p:sldLayoutId id="2147483696" r:id="rId22"/>
    <p:sldLayoutId id="2147483682" r:id="rId23"/>
    <p:sldLayoutId id="2147483684" r:id="rId24"/>
    <p:sldLayoutId id="2147483685" r:id="rId25"/>
    <p:sldLayoutId id="2147483692" r:id="rId26"/>
    <p:sldLayoutId id="2147483683" r:id="rId27"/>
    <p:sldLayoutId id="2147483689" r:id="rId28"/>
    <p:sldLayoutId id="2147483694" r:id="rId29"/>
    <p:sldLayoutId id="2147483687" r:id="rId30"/>
    <p:sldLayoutId id="2147483690" r:id="rId31"/>
    <p:sldLayoutId id="2147483688" r:id="rId32"/>
    <p:sldLayoutId id="2147483691" r:id="rId33"/>
    <p:sldLayoutId id="2147483680" r:id="rId34"/>
  </p:sldLayoutIdLst>
  <p:txStyles>
    <p:titleStyle>
      <a:lvl1pPr algn="l" defTabSz="914400" rtl="false" eaLnBrk="true" latinLnBrk="false" hangingPunct="true">
        <a:lnSpc>
          <a:spcPct val="100000"/>
        </a:lnSpc>
        <a:spcBef>
          <a:spcPct val="0"/>
        </a:spcBef>
        <a:buNone/>
        <a:defRPr sz="3200" b="true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false" eaLnBrk="true" latinLnBrk="false" hangingPunct="true">
        <a:lnSpc>
          <a:spcPct val="130000"/>
        </a:lnSpc>
        <a:spcBef>
          <a:spcPts val="10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8480" indent="-206375" algn="l" defTabSz="914400" rtl="false" eaLnBrk="true" latinLnBrk="false" hangingPunct="true">
        <a:lnSpc>
          <a:spcPct val="130000"/>
        </a:lnSpc>
        <a:spcBef>
          <a:spcPts val="0"/>
        </a:spcBef>
        <a:buFont typeface="Arial" panose="020B060402020209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98830" indent="-161925" algn="l" defTabSz="914400" rtl="false" eaLnBrk="true" latinLnBrk="false" hangingPunct="true">
        <a:lnSpc>
          <a:spcPct val="130000"/>
        </a:lnSpc>
        <a:spcBef>
          <a:spcPts val="0"/>
        </a:spcBef>
        <a:buFont typeface="Arial" panose="020B060402020209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30605" indent="-149225" algn="l" defTabSz="914400" rtl="false" eaLnBrk="true" latinLnBrk="false" hangingPunct="true">
        <a:lnSpc>
          <a:spcPct val="130000"/>
        </a:lnSpc>
        <a:spcBef>
          <a:spcPts val="0"/>
        </a:spcBef>
        <a:buFont typeface="Arial" panose="020B060402020209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35075" indent="-127000" algn="l" defTabSz="914400" rtl="false" eaLnBrk="true" latinLnBrk="false" hangingPunct="true">
        <a:lnSpc>
          <a:spcPct val="130000"/>
        </a:lnSpc>
        <a:spcBef>
          <a:spcPts val="0"/>
        </a:spcBef>
        <a:buFont typeface="Arial" panose="020B060402020209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false" eaLnBrk="true" latinLnBrk="false" hangingPunct="true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false" eaLnBrk="true" latinLnBrk="false" hangingPunct="true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false" eaLnBrk="true" latinLnBrk="false" hangingPunct="true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false" eaLnBrk="true" latinLnBrk="false" hangingPunct="true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
	<Relationship Type="http://schemas.openxmlformats.org/officeDocument/2006/relationships/slideLayout" Target="/ppt/slideLayouts/slideLayout5.xml" Id="rId1" />
</Relationships>
</file>

<file path=ppt/slides/_rels/slide10.xml.rels><?xml version="1.0" encoding="UTF-8" standalone="yes"?>
<Relationships xmlns="http://schemas.openxmlformats.org/package/2006/relationships">
	<Relationship Type="http://schemas.openxmlformats.org/officeDocument/2006/relationships/slideLayout" Target="/ppt/slideLayouts/slideLayout3.xml" Id="rId1" />
</Relationships>
</file>

<file path=ppt/slides/_rels/slide11.xml.rels><?xml version="1.0" encoding="UTF-8" standalone="yes"?>
<Relationships xmlns="http://schemas.openxmlformats.org/package/2006/relationships">
	<Relationship Type="http://schemas.openxmlformats.org/officeDocument/2006/relationships/slideLayout" Target="/ppt/slideLayouts/slideLayout24.xml" Id="rId1" />
</Relationships>
</file>

<file path=ppt/slides/_rels/slide12.xml.rels><?xml version="1.0" encoding="UTF-8" standalone="yes"?>
<Relationships xmlns="http://schemas.openxmlformats.org/package/2006/relationships">
	<Relationship Type="http://schemas.openxmlformats.org/officeDocument/2006/relationships/slideLayout" Target="/ppt/slideLayouts/slideLayout3.xml" Id="rId1" />
</Relationships>
</file>

<file path=ppt/slides/_rels/slide13.xml.rels><?xml version="1.0" encoding="UTF-8" standalone="yes"?>
<Relationships xmlns="http://schemas.openxmlformats.org/package/2006/relationships">
	<Relationship Type="http://schemas.openxmlformats.org/officeDocument/2006/relationships/slideLayout" Target="/ppt/slideLayouts/slideLayout24.xml" Id="rId1" />
</Relationships>
</file>

<file path=ppt/slides/_rels/slide14.xml.rels><?xml version="1.0" encoding="UTF-8" standalone="yes"?>
<Relationships xmlns="http://schemas.openxmlformats.org/package/2006/relationships">
	<Relationship Type="http://schemas.openxmlformats.org/officeDocument/2006/relationships/slideLayout" Target="/ppt/slideLayouts/slideLayout12.xml" Id="rId1" />
</Relationships>
</file>

<file path=ppt/slides/_rels/slide15.xml.rels><?xml version="1.0" encoding="UTF-8" standalone="yes"?>
<Relationships xmlns="http://schemas.openxmlformats.org/package/2006/relationships">
	<Relationship Type="http://schemas.openxmlformats.org/officeDocument/2006/relationships/slideLayout" Target="/ppt/slideLayouts/slideLayout3.xml" Id="rId1" />
</Relationships>
</file>

<file path=ppt/slides/_rels/slide16.xml.rels><?xml version="1.0" encoding="UTF-8" standalone="yes"?>
<Relationships xmlns="http://schemas.openxmlformats.org/package/2006/relationships">
	<Relationship Type="http://schemas.openxmlformats.org/officeDocument/2006/relationships/slideLayout" Target="/ppt/slideLayouts/slideLayout24.xml" Id="rId1" />
</Relationships>
</file>

<file path=ppt/slides/_rels/slide17.xml.rels><?xml version="1.0" encoding="UTF-8" standalone="yes"?>
<Relationships xmlns="http://schemas.openxmlformats.org/package/2006/relationships">
	<Relationship Type="http://schemas.openxmlformats.org/officeDocument/2006/relationships/slideLayout" Target="/ppt/slideLayouts/slideLayout12.xml" Id="rId1" />
</Relationships>
</file>

<file path=ppt/slides/_rels/slide18.xml.rels><?xml version="1.0" encoding="UTF-8" standalone="yes"?>
<Relationships xmlns="http://schemas.openxmlformats.org/package/2006/relationships">
	<Relationship Type="http://schemas.openxmlformats.org/officeDocument/2006/relationships/slideLayout" Target="/ppt/slideLayouts/slideLayout4.xml" Id="rId1" />
</Relationships>
</file>

<file path=ppt/slides/_rels/slide19.xml.rels><?xml version="1.0" encoding="UTF-8" standalone="yes"?>
<Relationships xmlns="http://schemas.openxmlformats.org/package/2006/relationships">
	<Relationship Type="http://schemas.openxmlformats.org/officeDocument/2006/relationships/slideLayout" Target="/ppt/slideLayouts/slideLayout24.xml" Id="rId1" />
</Relationships>
</file>

<file path=ppt/slides/_rels/slide2.xml.rels><?xml version="1.0" encoding="UTF-8" standalone="yes"?>
<Relationships xmlns="http://schemas.openxmlformats.org/package/2006/relationships">
	<Relationship Type="http://schemas.openxmlformats.org/officeDocument/2006/relationships/slideLayout" Target="/ppt/slideLayouts/slideLayout7.xml" Id="rId1" />
</Relationships>
</file>

<file path=ppt/slides/_rels/slide20.xml.rels><?xml version="1.0" encoding="UTF-8" standalone="yes"?>
<Relationships xmlns="http://schemas.openxmlformats.org/package/2006/relationships">
	<Relationship Type="http://schemas.openxmlformats.org/officeDocument/2006/relationships/slideLayout" Target="/ppt/slideLayouts/slideLayout20.xml" Id="rId1" />
</Relationships>
</file>

<file path=ppt/slides/_rels/slide21.xml.rels><?xml version="1.0" encoding="UTF-8" standalone="yes"?>
<Relationships xmlns="http://schemas.openxmlformats.org/package/2006/relationships">
	<Relationship Type="http://schemas.openxmlformats.org/officeDocument/2006/relationships/slideLayout" Target="/ppt/slideLayouts/slideLayout3.xml" Id="rId1" />
</Relationships>
</file>

<file path=ppt/slides/_rels/slide22.xml.rels><?xml version="1.0" encoding="UTF-8" standalone="yes"?>
<Relationships xmlns="http://schemas.openxmlformats.org/package/2006/relationships">
	<Relationship Type="http://schemas.openxmlformats.org/officeDocument/2006/relationships/slideLayout" Target="/ppt/slideLayouts/slideLayout12.xml" Id="rId1" />
</Relationships>
</file>

<file path=ppt/slides/_rels/slide23.xml.rels><?xml version="1.0" encoding="UTF-8" standalone="yes"?>
<Relationships xmlns="http://schemas.openxmlformats.org/package/2006/relationships">
	<Relationship Type="http://schemas.openxmlformats.org/officeDocument/2006/relationships/slideLayout" Target="/ppt/slideLayouts/slideLayout24.xml" Id="rId1" />
</Relationships>
</file>

<file path=ppt/slides/_rels/slide24.xml.rels><?xml version="1.0" encoding="UTF-8" standalone="yes"?>
<Relationships xmlns="http://schemas.openxmlformats.org/package/2006/relationships">
	<Relationship Type="http://schemas.openxmlformats.org/officeDocument/2006/relationships/slideLayout" Target="/ppt/slideLayouts/slideLayout3.xml" Id="rId1" />
</Relationships>
</file>

<file path=ppt/slides/_rels/slide25.xml.rels><?xml version="1.0" encoding="UTF-8" standalone="yes"?>
<Relationships xmlns="http://schemas.openxmlformats.org/package/2006/relationships">
	<Relationship Type="http://schemas.openxmlformats.org/officeDocument/2006/relationships/slideLayout" Target="/ppt/slideLayouts/slideLayout24.xml" Id="rId1" />
</Relationships>
</file>

<file path=ppt/slides/_rels/slide26.xml.rels><?xml version="1.0" encoding="UTF-8" standalone="yes"?>
<Relationships xmlns="http://schemas.openxmlformats.org/package/2006/relationships">
	<Relationship Type="http://schemas.openxmlformats.org/officeDocument/2006/relationships/slideLayout" Target="/ppt/slideLayouts/slideLayout2.xml" Id="rId1" />
</Relationships>
</file>

<file path=ppt/slides/_rels/slide3.xml.rels><?xml version="1.0" encoding="UTF-8" standalone="yes"?>
<Relationships xmlns="http://schemas.openxmlformats.org/package/2006/relationships">
	<Relationship Type="http://schemas.openxmlformats.org/officeDocument/2006/relationships/slideLayout" Target="/ppt/slideLayouts/slideLayout12.xml" Id="rId1" />
</Relationships>
</file>

<file path=ppt/slides/_rels/slide4.xml.rels><?xml version="1.0" encoding="UTF-8" standalone="yes"?>
<Relationships xmlns="http://schemas.openxmlformats.org/package/2006/relationships">
	<Relationship Type="http://schemas.openxmlformats.org/officeDocument/2006/relationships/slideLayout" Target="/ppt/slideLayouts/slideLayout14.xml" Id="rId1" />
</Relationships>
</file>

<file path=ppt/slides/_rels/slide5.xml.rels><?xml version="1.0" encoding="UTF-8" standalone="yes"?>
<Relationships xmlns="http://schemas.openxmlformats.org/package/2006/relationships">
	<Relationship Type="http://schemas.openxmlformats.org/officeDocument/2006/relationships/slideLayout" Target="/ppt/slideLayouts/slideLayout13.xml" Id="rId1" />
</Relationships>
</file>

<file path=ppt/slides/_rels/slide6.xml.rels><?xml version="1.0" encoding="UTF-8" standalone="yes"?>
<Relationships xmlns="http://schemas.openxmlformats.org/package/2006/relationships">
	<Relationship Type="http://schemas.openxmlformats.org/officeDocument/2006/relationships/slideLayout" Target="/ppt/slideLayouts/slideLayout16.xml" Id="rId1" />
</Relationships>
</file>

<file path=ppt/slides/_rels/slide7.xml.rels><?xml version="1.0" encoding="UTF-8" standalone="yes"?>
<Relationships xmlns="http://schemas.openxmlformats.org/package/2006/relationships">
	<Relationship Type="http://schemas.openxmlformats.org/officeDocument/2006/relationships/slideLayout" Target="/ppt/slideLayouts/slideLayout1.xml" Id="rId1" />
</Relationships>
</file>

<file path=ppt/slides/_rels/slide8.xml.rels><?xml version="1.0" encoding="UTF-8" standalone="yes"?>
<Relationships xmlns="http://schemas.openxmlformats.org/package/2006/relationships">
	<Relationship Type="http://schemas.openxmlformats.org/officeDocument/2006/relationships/slideLayout" Target="/ppt/slideLayouts/slideLayout12.xml" Id="rId1" />
</Relationships>
</file>

<file path=ppt/slides/_rels/slide9.xml.rels><?xml version="1.0" encoding="UTF-8" standalone="yes"?>
<Relationships xmlns="http://schemas.openxmlformats.org/package/2006/relationships">
	<Relationship Type="http://schemas.openxmlformats.org/officeDocument/2006/relationships/slideLayout" Target="/ppt/slideLayouts/slideLayout24.xml" Id="rId1" />
</Relationships>
</file>

<file path=ppt/slides/slide1.xml><?xml version="1.0" encoding="utf-8"?>
<p:sld xmlns:w="http://schemas.openxmlformats.org/wordprocessingml/2006/main" xmlns:a14="http://schemas.microsoft.com/office/drawing/2010/main" xmlns:p16="http://schemas.microsoft.com/office/powerpoint/2015/main" xmlns:wpc="http://schemas.microsoft.com/office/word/2010/wordprocessingCanvas" xmlns:wps="http://schemas.microsoft.com/office/word/2010/wordprocessingShape" xmlns:pvml="urn:schemas-microsoft-com:office:powerpoint" xmlns:psez="http://schemas.microsoft.com/office/powerpoint/2016/sectionzoom" xmlns:w10="urn:schemas-microsoft-com:office:word" xmlns:pic="http://schemas.openxmlformats.org/drawingml/2006/picture" xmlns:pic14="http://schemas.microsoft.com/office/drawing/2010/picture" xmlns:xvml="urn:schemas-microsoft-com:office:excel" xmlns:p159="http://schemas.microsoft.com/office/powerpoint/2015/09/main" xmlns:p184="http://schemas.microsoft.com/office/powerpoint/2018/4/main" xmlns:wp="http://schemas.openxmlformats.org/drawingml/2006/wordprocessingDrawing" xmlns:w16se="http://schemas.microsoft.com/office/word/2015/wordml/symex" xmlns:c="http://schemas.openxmlformats.org/drawingml/2006/chart" xmlns:a3d="http://schemas.microsoft.com/office/drawing/2017/model3d" xmlns:psuz="http://schemas.microsoft.com/office/powerpoint/2016/summaryzoom" xmlns:p173="http://schemas.microsoft.com/office/powerpoint/2017/3/main" xmlns:wp14="http://schemas.microsoft.com/office/word/2010/wordprocessingDrawing" xmlns:a16="http://schemas.microsoft.com/office/drawing/2014/main" xmlns:p14="http://schemas.microsoft.com/office/powerpoint/2010/main" xmlns:p="http://schemas.openxmlformats.org/presentationml/2006/main" xmlns:p202="http://schemas.microsoft.com/office/powerpoint/2020/02/main" xmlns:pslz="http://schemas.microsoft.com/office/powerpoint/2016/slidezoom" xmlns:w14="http://schemas.microsoft.com/office/word/2010/wordml" xmlns:w15="http://schemas.microsoft.com/office/word/2012/wordml" xmlns:v="urn:schemas-microsoft-com:vml" xmlns:a15="http://schemas.microsoft.com/office/drawing/2012/main" xmlns:r="http://schemas.openxmlformats.org/officeDocument/2006/relationships" xmlns:a="http://schemas.openxmlformats.org/drawingml/2006/main" xmlns:m="http://schemas.openxmlformats.org/officeDocument/2006/math" xmlns:o="urn:schemas-microsoft-com:office:office" xmlns:mc="http://schemas.openxmlformats.org/markup-compatibility/2006" xmlns:dgm="http://schemas.openxmlformats.org/drawingml/2006/diagram" xmlns:wpg="http://schemas.microsoft.com/office/word/2010/wordprocessingGroup" xmlns:we="http://schemas.microsoft.com/office/webextensions/webextension/2010/11" xmlns:p15="http://schemas.microsoft.com/office/powerpoint/2012/main" xmlns:cx="http://schemas.microsoft.com/office/drawing/2014/chartex" xmlns:p166="http://schemas.microsoft.com/office/powerpoint/2016/6/main" mc:Ignorable="a14 p16 wpc wps psez pic14 p159 p184 w16se a3d psuz p173 wp14 a16 p14 p202 pslz w14 w15 a15 wpg we p15 cx p16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>
            <a:extLst>
              <a:ext uri="{FF2B5EF4-FFF2-40B4-BE49-F238E27FC236}">
                <a16:creationId id="{675E3C38-5D84-E0B9-989B-687B5C5436A7}"/>
              </a:ext>
            </a:extLst>
          </p:cNvPr>
          <p:cNvSpPr>
            <a:spLocks noGrp="true"/>
          </p:cNvSpPr>
          <p:nvPr>
            <p:ph type="body" sz="quarter" idx="18" hasCustomPrompt="true"/>
          </p:nvPr>
        </p:nvSpPr>
        <p:spPr>
          <a:xfrm>
            <a:off x="5872607" y="989572"/>
            <a:ext cx="5568950" cy="3762375"/>
          </a:xfrm>
        </p:spPr>
        <p:txBody>
          <a:bodyPr anchor="ctr">
            <a:normAutofit/>
          </a:bodyPr>
          <a:lstStyle>
            <a:lvl1pPr marL="0" indent="0" algn="r">
              <a:buNone/>
              <a:defRPr lang="zh-CN" altLang="en-US" sz="6600" b="true" kern="1200" dirty="fals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第一章 生物药物检验基本知识</a:t>
            </a:r>
            <a:endParaRPr lang="zh-CN" altLang="en-US" dirty="false"/>
          </a:p>
        </p:txBody>
      </p:sp>
      <p:sp>
        <p:nvSpPr>
          <p:cNvPr id="12" name="文本占位符 11">
            <a:extLst>
              <a:ext uri="{FF2B5EF4-FFF2-40B4-BE49-F238E27FC236}">
                <a16:creationId id="{87BDF0F4-9AF3-0074-2D0C-CA3CC30C12FE}"/>
              </a:ext>
            </a:extLst>
          </p:cNvPr>
          <p:cNvSpPr>
            <a:spLocks noGrp="true"/>
          </p:cNvSpPr>
          <p:nvPr>
            <p:ph type="body" sz="quarter" idx="19" hasCustomPrompt="true"/>
          </p:nvPr>
        </p:nvSpPr>
        <p:spPr>
          <a:xfrm>
            <a:off x="10016490" y="5907649"/>
            <a:ext cx="1609725" cy="443230"/>
          </a:xfrm>
        </p:spPr>
        <p:txBody>
          <a:bodyPr anchor="t">
            <a:normAutofit/>
          </a:bodyPr>
          <a:lstStyle>
            <a:lvl1pPr marL="0" indent="0">
              <a:lnSpc>
                <a:spcPct val="150000"/>
              </a:lnSpc>
              <a:buNone/>
              <a:defRPr lang="zh-CN" altLang="en-US" sz="1800" kern="1200" dirty="false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张老师</a:t>
            </a:r>
            <a:endParaRPr lang="zh-CN" altLang="en-US" dirty="false"/>
          </a:p>
        </p:txBody>
      </p:sp>
    </p:spTree>
  </p:cSld>
  <p:clrMapOvr>
    <a:masterClrMapping/>
  </p:clrMapOvr>
</p:sld>
</file>

<file path=ppt/slides/slide10.xml><?xml version="1.0" encoding="utf-8"?>
<p:sld xmlns:w="http://schemas.openxmlformats.org/wordprocessingml/2006/main" xmlns:a14="http://schemas.microsoft.com/office/drawing/2010/main" xmlns:p16="http://schemas.microsoft.com/office/powerpoint/2015/main" xmlns:wpc="http://schemas.microsoft.com/office/word/2010/wordprocessingCanvas" xmlns:wps="http://schemas.microsoft.com/office/word/2010/wordprocessingShape" xmlns:pvml="urn:schemas-microsoft-com:office:powerpoint" xmlns:psez="http://schemas.microsoft.com/office/powerpoint/2016/sectionzoom" xmlns:w10="urn:schemas-microsoft-com:office:word" xmlns:pic="http://schemas.openxmlformats.org/drawingml/2006/picture" xmlns:pic14="http://schemas.microsoft.com/office/drawing/2010/picture" xmlns:xvml="urn:schemas-microsoft-com:office:excel" xmlns:p159="http://schemas.microsoft.com/office/powerpoint/2015/09/main" xmlns:p184="http://schemas.microsoft.com/office/powerpoint/2018/4/main" xmlns:wp="http://schemas.openxmlformats.org/drawingml/2006/wordprocessingDrawing" xmlns:w16se="http://schemas.microsoft.com/office/word/2015/wordml/symex" xmlns:c="http://schemas.openxmlformats.org/drawingml/2006/chart" xmlns:a3d="http://schemas.microsoft.com/office/drawing/2017/model3d" xmlns:psuz="http://schemas.microsoft.com/office/powerpoint/2016/summaryzoom" xmlns:p173="http://schemas.microsoft.com/office/powerpoint/2017/3/main" xmlns:wp14="http://schemas.microsoft.com/office/word/2010/wordprocessingDrawing" xmlns:a16="http://schemas.microsoft.com/office/drawing/2014/main" xmlns:p14="http://schemas.microsoft.com/office/powerpoint/2010/main" xmlns:p="http://schemas.openxmlformats.org/presentationml/2006/main" xmlns:p202="http://schemas.microsoft.com/office/powerpoint/2020/02/main" xmlns:pslz="http://schemas.microsoft.com/office/powerpoint/2016/slidezoom" xmlns:w14="http://schemas.microsoft.com/office/word/2010/wordml" xmlns:w15="http://schemas.microsoft.com/office/word/2012/wordml" xmlns:v="urn:schemas-microsoft-com:vml" xmlns:a15="http://schemas.microsoft.com/office/drawing/2012/main" xmlns:r="http://schemas.openxmlformats.org/officeDocument/2006/relationships" xmlns:a="http://schemas.openxmlformats.org/drawingml/2006/main" xmlns:m="http://schemas.openxmlformats.org/officeDocument/2006/math" xmlns:o="urn:schemas-microsoft-com:office:office" xmlns:mc="http://schemas.openxmlformats.org/markup-compatibility/2006" xmlns:dgm="http://schemas.openxmlformats.org/drawingml/2006/diagram" xmlns:wpg="http://schemas.microsoft.com/office/word/2010/wordprocessingGroup" xmlns:we="http://schemas.microsoft.com/office/webextensions/webextension/2010/11" xmlns:p15="http://schemas.microsoft.com/office/powerpoint/2012/main" xmlns:cx="http://schemas.microsoft.com/office/drawing/2014/chartex" xmlns:p166="http://schemas.microsoft.com/office/powerpoint/2016/6/main" mc:Ignorable="a14 p16 wpc wps psez pic14 p159 p184 w16se a3d psuz p173 wp14 a16 p14 p202 pslz w14 w15 a15 wpg we p15 cx p16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24">
            <a:extLst>
              <a:ext uri="{FF2B5EF4-FFF2-40B4-BE49-F238E27FC236}">
                <a16:creationId id="{C2E5012C-FD3F-4EC2-AEA9-BC1CF91A8F12}"/>
              </a:ext>
            </a:extLst>
          </p:cNvPr>
          <p:cNvSpPr>
            <a:spLocks noGrp="true"/>
          </p:cNvSpPr>
          <p:nvPr>
            <p:ph type="body" sz="quarter" idx="10" hasCustomPrompt="true"/>
          </p:nvPr>
        </p:nvSpPr>
        <p:spPr>
          <a:xfrm>
            <a:off x="550376" y="394737"/>
            <a:ext cx="10969625" cy="72390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lang="zh-CN" altLang="en-US" sz="2800" b="true" kern="1200" dirty="false">
                <a:solidFill>
                  <a:srgbClr val="0A9A87"/>
                </a:solidFill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</a:defRPr>
            </a:lvl1pPr>
          </a:lstStyle>
          <a:p>
            <a:pPr lvl="0"/>
            <a:r>
              <a:rPr lang="en-US"/>
              <a:t>取样的相关要点</a:t>
            </a:r>
            <a:endParaRPr lang="zh-CN" altLang="en-US" dirty="false"/>
          </a:p>
        </p:txBody>
      </p:sp>
      <p:sp>
        <p:nvSpPr>
          <p:cNvPr id="8" name="文本占位符 16">
            <a:extLst>
              <a:ext uri="{FF2B5EF4-FFF2-40B4-BE49-F238E27FC236}">
                <a16:creationId id="{EE4BA08F-3B9D-80FE-F3EE-CB917C1CA4E6}"/>
              </a:ext>
            </a:extLst>
          </p:cNvPr>
          <p:cNvSpPr>
            <a:spLocks noGrp="true"/>
          </p:cNvSpPr>
          <p:nvPr>
            <p:ph type="body" sz="quarter" idx="11" hasCustomPrompt="true"/>
          </p:nvPr>
        </p:nvSpPr>
        <p:spPr>
          <a:xfrm>
            <a:off x="1074209" y="1858975"/>
            <a:ext cx="10118725" cy="328613"/>
          </a:xfrm>
        </p:spPr>
        <p:txBody>
          <a:bodyPr>
            <a:normAutofit/>
          </a:bodyPr>
          <a:lstStyle>
            <a:lvl1pPr marL="0" indent="0">
              <a:buNone/>
              <a:defRPr lang="zh-CN" altLang="en-US" sz="1800" b="true" kern="1200" dirty="false">
                <a:solidFill>
                  <a:srgbClr val="0A9A87"/>
                </a:solidFill>
                <a:effectLst>
                  <a:glow rad="63500">
                    <a:schemeClr val="bg1"/>
                  </a:glow>
                </a:effectLst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</a:defRPr>
            </a:lvl1pPr>
          </a:lstStyle>
          <a:p>
            <a:pPr lvl="0"/>
            <a:r>
              <a:rPr lang="en-US"/>
              <a:t>考虑样品性质、取样量及进口药品抽样规定，如样品颗粒、密度、准确度，不同件数的取样方法等。</a:t>
            </a:r>
            <a:endParaRPr lang="en-US" altLang="zh-CN" dirty="false"/>
          </a:p>
        </p:txBody>
      </p:sp>
      <p:sp>
        <p:nvSpPr>
          <p:cNvPr id="9" name="文本占位符 18">
            <a:extLst>
              <a:ext uri="{FF2B5EF4-FFF2-40B4-BE49-F238E27FC236}">
                <a16:creationId id="{EFC3F0EA-D347-475A-8499-81421AC23FE9}"/>
              </a:ext>
            </a:extLst>
          </p:cNvPr>
          <p:cNvSpPr>
            <a:spLocks noGrp="true"/>
          </p:cNvSpPr>
          <p:nvPr>
            <p:ph type="body" sz="quarter" idx="12" hasCustomPrompt="true"/>
          </p:nvPr>
        </p:nvSpPr>
        <p:spPr>
          <a:xfrm>
            <a:off x="1074209" y="2298097"/>
            <a:ext cx="10118725" cy="2918856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lang="zh-CN" altLang="en-US" sz="1400" kern="1200" dirty="false">
                <a:solidFill>
                  <a:srgbClr val="404040"/>
                </a:solidFill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</a:defRPr>
            </a:lvl1pPr>
          </a:lstStyle>
          <a:p>
            <a:pPr lvl="0"/>
            <a:r>
              <a:rPr lang="en-US"/>
              <a:t> </a:t>
            </a:r>
            <a:endParaRPr lang="en-US" altLang="zh-CN" dirty="false"/>
          </a:p>
        </p:txBody>
      </p:sp>
    </p:spTree>
  </p:cSld>
  <p:clrMapOvr>
    <a:masterClrMapping/>
  </p:clrMapOvr>
</p:sld>
</file>

<file path=ppt/slides/slide11.xml><?xml version="1.0" encoding="utf-8"?>
<p:sld xmlns:w="http://schemas.openxmlformats.org/wordprocessingml/2006/main" xmlns:a14="http://schemas.microsoft.com/office/drawing/2010/main" xmlns:p16="http://schemas.microsoft.com/office/powerpoint/2015/main" xmlns:wpc="http://schemas.microsoft.com/office/word/2010/wordprocessingCanvas" xmlns:wps="http://schemas.microsoft.com/office/word/2010/wordprocessingShape" xmlns:pvml="urn:schemas-microsoft-com:office:powerpoint" xmlns:psez="http://schemas.microsoft.com/office/powerpoint/2016/sectionzoom" xmlns:w10="urn:schemas-microsoft-com:office:word" xmlns:pic="http://schemas.openxmlformats.org/drawingml/2006/picture" xmlns:pic14="http://schemas.microsoft.com/office/drawing/2010/picture" xmlns:xvml="urn:schemas-microsoft-com:office:excel" xmlns:p159="http://schemas.microsoft.com/office/powerpoint/2015/09/main" xmlns:p184="http://schemas.microsoft.com/office/powerpoint/2018/4/main" xmlns:wp="http://schemas.openxmlformats.org/drawingml/2006/wordprocessingDrawing" xmlns:w16se="http://schemas.microsoft.com/office/word/2015/wordml/symex" xmlns:c="http://schemas.openxmlformats.org/drawingml/2006/chart" xmlns:a3d="http://schemas.microsoft.com/office/drawing/2017/model3d" xmlns:psuz="http://schemas.microsoft.com/office/powerpoint/2016/summaryzoom" xmlns:p173="http://schemas.microsoft.com/office/powerpoint/2017/3/main" xmlns:wp14="http://schemas.microsoft.com/office/word/2010/wordprocessingDrawing" xmlns:a16="http://schemas.microsoft.com/office/drawing/2014/main" xmlns:p14="http://schemas.microsoft.com/office/powerpoint/2010/main" xmlns:p="http://schemas.openxmlformats.org/presentationml/2006/main" xmlns:p202="http://schemas.microsoft.com/office/powerpoint/2020/02/main" xmlns:pslz="http://schemas.microsoft.com/office/powerpoint/2016/slidezoom" xmlns:w14="http://schemas.microsoft.com/office/word/2010/wordml" xmlns:w15="http://schemas.microsoft.com/office/word/2012/wordml" xmlns:v="urn:schemas-microsoft-com:vml" xmlns:a15="http://schemas.microsoft.com/office/drawing/2012/main" xmlns:r="http://schemas.openxmlformats.org/officeDocument/2006/relationships" xmlns:a="http://schemas.openxmlformats.org/drawingml/2006/main" xmlns:m="http://schemas.openxmlformats.org/officeDocument/2006/math" xmlns:o="urn:schemas-microsoft-com:office:office" xmlns:mc="http://schemas.openxmlformats.org/markup-compatibility/2006" xmlns:dgm="http://schemas.openxmlformats.org/drawingml/2006/diagram" xmlns:wpg="http://schemas.microsoft.com/office/word/2010/wordprocessingGroup" xmlns:we="http://schemas.microsoft.com/office/webextensions/webextension/2010/11" xmlns:p15="http://schemas.microsoft.com/office/powerpoint/2012/main" xmlns:cx="http://schemas.microsoft.com/office/drawing/2014/chartex" xmlns:p166="http://schemas.microsoft.com/office/powerpoint/2016/6/main" mc:Ignorable="a14 p16 wpc wps psez pic14 p159 p184 w16se a3d psuz p173 wp14 a16 p14 p202 pslz w14 w15 a15 wpg we p15 cx p16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占位符 24">
            <a:extLst>
              <a:ext uri="{FF2B5EF4-FFF2-40B4-BE49-F238E27FC236}">
                <a16:creationId id="{88A7D49E-C24F-D470-0821-2894E486F65F}"/>
              </a:ext>
            </a:extLst>
          </p:cNvPr>
          <p:cNvSpPr>
            <a:spLocks noGrp="true"/>
          </p:cNvSpPr>
          <p:nvPr>
            <p:ph type="body" sz="quarter" idx="10" hasCustomPrompt="true"/>
          </p:nvPr>
        </p:nvSpPr>
        <p:spPr>
          <a:xfrm>
            <a:off x="550376" y="394737"/>
            <a:ext cx="10969625" cy="72390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lang="zh-CN" altLang="en-US" sz="3600" kern="1200" dirty="false">
                <a:solidFill>
                  <a:schemeClr val="bg1"/>
                </a:solidFill>
                <a:latin typeface="+mj-ea"/>
                <a:ea typeface="+mj-ea"/>
                <a:cs typeface="+mn-cs"/>
              </a:defRPr>
            </a:lvl1pPr>
          </a:lstStyle>
          <a:p>
            <a:pPr lvl="0"/>
            <a:r>
              <a:rPr lang="en-US"/>
              <a:t>检验的具体内容</a:t>
            </a:r>
            <a:endParaRPr lang="zh-CN" altLang="en-US" dirty="false"/>
          </a:p>
        </p:txBody>
      </p:sp>
      <p:sp>
        <p:nvSpPr>
          <p:cNvPr id="5" name="文本占位符 25">
            <a:extLst>
              <a:ext uri="{FF2B5EF4-FFF2-40B4-BE49-F238E27FC236}">
                <a16:creationId id="{B388F441-325D-6BD7-E7E7-381660ACB202}"/>
              </a:ext>
            </a:extLst>
          </p:cNvPr>
          <p:cNvSpPr>
            <a:spLocks noGrp="true"/>
          </p:cNvSpPr>
          <p:nvPr>
            <p:ph type="body" sz="quarter" idx="21" hasCustomPrompt="true"/>
          </p:nvPr>
        </p:nvSpPr>
        <p:spPr>
          <a:xfrm>
            <a:off x="4832740" y="2250350"/>
            <a:ext cx="2376487" cy="669925"/>
          </a:xfrm>
        </p:spPr>
        <p:txBody>
          <a:bodyPr>
            <a:normAutofit/>
          </a:bodyPr>
          <a:lstStyle>
            <a:lvl1pPr marL="0" indent="0" algn="ctr">
              <a:buNone/>
              <a:defRPr lang="zh-CN" altLang="en-US" sz="1800" b="true" kern="1200" dirty="false">
                <a:solidFill>
                  <a:srgbClr val="0A9A87"/>
                </a:solidFill>
                <a:effectLst/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</a:defRPr>
            </a:lvl1pPr>
          </a:lstStyle>
          <a:p>
            <a:pPr lvl="0"/>
            <a:r>
              <a:rPr lang="en-US"/>
              <a:t>依标准操作，先观察性状，再鉴别、检查和含量测定，综合判断药品质量。</a:t>
            </a:r>
            <a:endParaRPr lang="en-US" altLang="zh-CN" dirty="false"/>
          </a:p>
        </p:txBody>
      </p:sp>
      <p:sp>
        <p:nvSpPr>
          <p:cNvPr id="6" name="文本占位符 27">
            <a:extLst>
              <a:ext uri="{FF2B5EF4-FFF2-40B4-BE49-F238E27FC236}">
                <a16:creationId id="{3BC15568-9B55-0A52-E8A1-C74A195739E3}"/>
              </a:ext>
            </a:extLst>
          </p:cNvPr>
          <p:cNvSpPr>
            <a:spLocks noGrp="true"/>
          </p:cNvSpPr>
          <p:nvPr>
            <p:ph type="body" sz="quarter" idx="22" hasCustomPrompt="true"/>
          </p:nvPr>
        </p:nvSpPr>
        <p:spPr>
          <a:xfrm>
            <a:off x="4832740" y="3043581"/>
            <a:ext cx="2376487" cy="2095369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lang="zh-CN" altLang="en-US" sz="1400" kern="1200" dirty="false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</a:defRPr>
            </a:lvl1pPr>
          </a:lstStyle>
          <a:p>
            <a:pPr lvl="0"/>
            <a:r>
              <a:rPr lang="en-US"/>
              <a:t> </a:t>
            </a:r>
            <a:endParaRPr lang="en-US" altLang="zh-CN" dirty="false"/>
          </a:p>
        </p:txBody>
      </p:sp>
    </p:spTree>
  </p:cSld>
  <p:clrMapOvr>
    <a:masterClrMapping/>
  </p:clrMapOvr>
</p:sld>
</file>

<file path=ppt/slides/slide12.xml><?xml version="1.0" encoding="utf-8"?>
<p:sld xmlns:w="http://schemas.openxmlformats.org/wordprocessingml/2006/main" xmlns:a14="http://schemas.microsoft.com/office/drawing/2010/main" xmlns:p16="http://schemas.microsoft.com/office/powerpoint/2015/main" xmlns:wpc="http://schemas.microsoft.com/office/word/2010/wordprocessingCanvas" xmlns:wps="http://schemas.microsoft.com/office/word/2010/wordprocessingShape" xmlns:pvml="urn:schemas-microsoft-com:office:powerpoint" xmlns:psez="http://schemas.microsoft.com/office/powerpoint/2016/sectionzoom" xmlns:w10="urn:schemas-microsoft-com:office:word" xmlns:pic="http://schemas.openxmlformats.org/drawingml/2006/picture" xmlns:pic14="http://schemas.microsoft.com/office/drawing/2010/picture" xmlns:xvml="urn:schemas-microsoft-com:office:excel" xmlns:p159="http://schemas.microsoft.com/office/powerpoint/2015/09/main" xmlns:p184="http://schemas.microsoft.com/office/powerpoint/2018/4/main" xmlns:wp="http://schemas.openxmlformats.org/drawingml/2006/wordprocessingDrawing" xmlns:w16se="http://schemas.microsoft.com/office/word/2015/wordml/symex" xmlns:c="http://schemas.openxmlformats.org/drawingml/2006/chart" xmlns:a3d="http://schemas.microsoft.com/office/drawing/2017/model3d" xmlns:psuz="http://schemas.microsoft.com/office/powerpoint/2016/summaryzoom" xmlns:p173="http://schemas.microsoft.com/office/powerpoint/2017/3/main" xmlns:wp14="http://schemas.microsoft.com/office/word/2010/wordprocessingDrawing" xmlns:a16="http://schemas.microsoft.com/office/drawing/2014/main" xmlns:p14="http://schemas.microsoft.com/office/powerpoint/2010/main" xmlns:p="http://schemas.openxmlformats.org/presentationml/2006/main" xmlns:p202="http://schemas.microsoft.com/office/powerpoint/2020/02/main" xmlns:pslz="http://schemas.microsoft.com/office/powerpoint/2016/slidezoom" xmlns:w14="http://schemas.microsoft.com/office/word/2010/wordml" xmlns:w15="http://schemas.microsoft.com/office/word/2012/wordml" xmlns:v="urn:schemas-microsoft-com:vml" xmlns:a15="http://schemas.microsoft.com/office/drawing/2012/main" xmlns:r="http://schemas.openxmlformats.org/officeDocument/2006/relationships" xmlns:a="http://schemas.openxmlformats.org/drawingml/2006/main" xmlns:m="http://schemas.openxmlformats.org/officeDocument/2006/math" xmlns:o="urn:schemas-microsoft-com:office:office" xmlns:mc="http://schemas.openxmlformats.org/markup-compatibility/2006" xmlns:dgm="http://schemas.openxmlformats.org/drawingml/2006/diagram" xmlns:wpg="http://schemas.microsoft.com/office/word/2010/wordprocessingGroup" xmlns:we="http://schemas.microsoft.com/office/webextensions/webextension/2010/11" xmlns:p15="http://schemas.microsoft.com/office/powerpoint/2012/main" xmlns:cx="http://schemas.microsoft.com/office/drawing/2014/chartex" xmlns:p166="http://schemas.microsoft.com/office/powerpoint/2016/6/main" mc:Ignorable="a14 p16 wpc wps psez pic14 p159 p184 w16se a3d psuz p173 wp14 a16 p14 p202 pslz w14 w15 a15 wpg we p15 cx p16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24">
            <a:extLst>
              <a:ext uri="{FF2B5EF4-FFF2-40B4-BE49-F238E27FC236}">
                <a16:creationId id="{C2E5012C-FD3F-4EC2-AEA9-BC1CF91A8F12}"/>
              </a:ext>
            </a:extLst>
          </p:cNvPr>
          <p:cNvSpPr>
            <a:spLocks noGrp="true"/>
          </p:cNvSpPr>
          <p:nvPr>
            <p:ph type="body" sz="quarter" idx="10" hasCustomPrompt="true"/>
          </p:nvPr>
        </p:nvSpPr>
        <p:spPr>
          <a:xfrm>
            <a:off x="550376" y="394737"/>
            <a:ext cx="10969625" cy="72390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lang="zh-CN" altLang="en-US" sz="2800" b="true" kern="1200" dirty="false">
                <a:solidFill>
                  <a:srgbClr val="0A9A87"/>
                </a:solidFill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</a:defRPr>
            </a:lvl1pPr>
          </a:lstStyle>
          <a:p>
            <a:pPr lvl="0"/>
            <a:r>
              <a:rPr lang="en-US"/>
              <a:t>记录和报告要求</a:t>
            </a:r>
            <a:endParaRPr lang="zh-CN" altLang="en-US" dirty="false"/>
          </a:p>
        </p:txBody>
      </p:sp>
      <p:sp>
        <p:nvSpPr>
          <p:cNvPr id="8" name="文本占位符 16">
            <a:extLst>
              <a:ext uri="{FF2B5EF4-FFF2-40B4-BE49-F238E27FC236}">
                <a16:creationId id="{EE4BA08F-3B9D-80FE-F3EE-CB917C1CA4E6}"/>
              </a:ext>
            </a:extLst>
          </p:cNvPr>
          <p:cNvSpPr>
            <a:spLocks noGrp="true"/>
          </p:cNvSpPr>
          <p:nvPr>
            <p:ph type="body" sz="quarter" idx="11" hasCustomPrompt="true"/>
          </p:nvPr>
        </p:nvSpPr>
        <p:spPr>
          <a:xfrm>
            <a:off x="1074209" y="1858975"/>
            <a:ext cx="10118725" cy="328613"/>
          </a:xfrm>
        </p:spPr>
        <p:txBody>
          <a:bodyPr>
            <a:normAutofit/>
          </a:bodyPr>
          <a:lstStyle>
            <a:lvl1pPr marL="0" indent="0">
              <a:buNone/>
              <a:defRPr lang="zh-CN" altLang="en-US" sz="1800" b="true" kern="1200" dirty="false">
                <a:solidFill>
                  <a:srgbClr val="0A9A87"/>
                </a:solidFill>
                <a:effectLst>
                  <a:glow rad="63500">
                    <a:schemeClr val="bg1"/>
                  </a:glow>
                </a:effectLst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</a:defRPr>
            </a:lvl1pPr>
          </a:lstStyle>
          <a:p>
            <a:pPr lvl="0"/>
            <a:r>
              <a:rPr lang="en-US"/>
              <a:t>记录需真实完整科学，报告包括药品信息、检验结果等，且有相关质量管理规范。</a:t>
            </a:r>
            <a:endParaRPr lang="en-US" altLang="zh-CN" dirty="false"/>
          </a:p>
        </p:txBody>
      </p:sp>
      <p:sp>
        <p:nvSpPr>
          <p:cNvPr id="9" name="文本占位符 18">
            <a:extLst>
              <a:ext uri="{FF2B5EF4-FFF2-40B4-BE49-F238E27FC236}">
                <a16:creationId id="{EFC3F0EA-D347-475A-8499-81421AC23FE9}"/>
              </a:ext>
            </a:extLst>
          </p:cNvPr>
          <p:cNvSpPr>
            <a:spLocks noGrp="true"/>
          </p:cNvSpPr>
          <p:nvPr>
            <p:ph type="body" sz="quarter" idx="12" hasCustomPrompt="true"/>
          </p:nvPr>
        </p:nvSpPr>
        <p:spPr>
          <a:xfrm>
            <a:off x="1074209" y="2298097"/>
            <a:ext cx="10118725" cy="2918856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lang="zh-CN" altLang="en-US" sz="1400" kern="1200" dirty="false">
                <a:solidFill>
                  <a:srgbClr val="404040"/>
                </a:solidFill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</a:defRPr>
            </a:lvl1pPr>
          </a:lstStyle>
          <a:p>
            <a:pPr lvl="0"/>
            <a:r>
              <a:rPr lang="en-US"/>
              <a:t> </a:t>
            </a:r>
            <a:endParaRPr lang="en-US" altLang="zh-CN" dirty="false"/>
          </a:p>
        </p:txBody>
      </p:sp>
    </p:spTree>
  </p:cSld>
  <p:clrMapOvr>
    <a:masterClrMapping/>
  </p:clrMapOvr>
</p:sld>
</file>

<file path=ppt/slides/slide13.xml><?xml version="1.0" encoding="utf-8"?>
<p:sld xmlns:w="http://schemas.openxmlformats.org/wordprocessingml/2006/main" xmlns:a14="http://schemas.microsoft.com/office/drawing/2010/main" xmlns:p16="http://schemas.microsoft.com/office/powerpoint/2015/main" xmlns:wpc="http://schemas.microsoft.com/office/word/2010/wordprocessingCanvas" xmlns:wps="http://schemas.microsoft.com/office/word/2010/wordprocessingShape" xmlns:pvml="urn:schemas-microsoft-com:office:powerpoint" xmlns:psez="http://schemas.microsoft.com/office/powerpoint/2016/sectionzoom" xmlns:w10="urn:schemas-microsoft-com:office:word" xmlns:pic="http://schemas.openxmlformats.org/drawingml/2006/picture" xmlns:pic14="http://schemas.microsoft.com/office/drawing/2010/picture" xmlns:xvml="urn:schemas-microsoft-com:office:excel" xmlns:p159="http://schemas.microsoft.com/office/powerpoint/2015/09/main" xmlns:p184="http://schemas.microsoft.com/office/powerpoint/2018/4/main" xmlns:wp="http://schemas.openxmlformats.org/drawingml/2006/wordprocessingDrawing" xmlns:w16se="http://schemas.microsoft.com/office/word/2015/wordml/symex" xmlns:c="http://schemas.openxmlformats.org/drawingml/2006/chart" xmlns:a3d="http://schemas.microsoft.com/office/drawing/2017/model3d" xmlns:psuz="http://schemas.microsoft.com/office/powerpoint/2016/summaryzoom" xmlns:p173="http://schemas.microsoft.com/office/powerpoint/2017/3/main" xmlns:wp14="http://schemas.microsoft.com/office/word/2010/wordprocessingDrawing" xmlns:a16="http://schemas.microsoft.com/office/drawing/2014/main" xmlns:p14="http://schemas.microsoft.com/office/powerpoint/2010/main" xmlns:p="http://schemas.openxmlformats.org/presentationml/2006/main" xmlns:p202="http://schemas.microsoft.com/office/powerpoint/2020/02/main" xmlns:pslz="http://schemas.microsoft.com/office/powerpoint/2016/slidezoom" xmlns:w14="http://schemas.microsoft.com/office/word/2010/wordml" xmlns:w15="http://schemas.microsoft.com/office/word/2012/wordml" xmlns:v="urn:schemas-microsoft-com:vml" xmlns:a15="http://schemas.microsoft.com/office/drawing/2012/main" xmlns:r="http://schemas.openxmlformats.org/officeDocument/2006/relationships" xmlns:a="http://schemas.openxmlformats.org/drawingml/2006/main" xmlns:m="http://schemas.openxmlformats.org/officeDocument/2006/math" xmlns:o="urn:schemas-microsoft-com:office:office" xmlns:mc="http://schemas.openxmlformats.org/markup-compatibility/2006" xmlns:dgm="http://schemas.openxmlformats.org/drawingml/2006/diagram" xmlns:wpg="http://schemas.microsoft.com/office/word/2010/wordprocessingGroup" xmlns:we="http://schemas.microsoft.com/office/webextensions/webextension/2010/11" xmlns:p15="http://schemas.microsoft.com/office/powerpoint/2012/main" xmlns:cx="http://schemas.microsoft.com/office/drawing/2014/chartex" xmlns:p166="http://schemas.microsoft.com/office/powerpoint/2016/6/main" mc:Ignorable="a14 p16 wpc wps psez pic14 p159 p184 w16se a3d psuz p173 wp14 a16 p14 p202 pslz w14 w15 a15 wpg we p15 cx p16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占位符 24">
            <a:extLst>
              <a:ext uri="{FF2B5EF4-FFF2-40B4-BE49-F238E27FC236}">
                <a16:creationId id="{88A7D49E-C24F-D470-0821-2894E486F65F}"/>
              </a:ext>
            </a:extLst>
          </p:cNvPr>
          <p:cNvSpPr>
            <a:spLocks noGrp="true"/>
          </p:cNvSpPr>
          <p:nvPr>
            <p:ph type="body" sz="quarter" idx="10" hasCustomPrompt="true"/>
          </p:nvPr>
        </p:nvSpPr>
        <p:spPr>
          <a:xfrm>
            <a:off x="550376" y="394737"/>
            <a:ext cx="10969625" cy="72390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lang="zh-CN" altLang="en-US" sz="3600" kern="1200" dirty="false">
                <a:solidFill>
                  <a:schemeClr val="bg1"/>
                </a:solidFill>
                <a:latin typeface="+mj-ea"/>
                <a:ea typeface="+mj-ea"/>
                <a:cs typeface="+mn-cs"/>
              </a:defRPr>
            </a:lvl1pPr>
          </a:lstStyle>
          <a:p>
            <a:pPr lvl="0"/>
            <a:r>
              <a:rPr lang="en-US"/>
              <a:t>课堂互动思考</a:t>
            </a:r>
            <a:endParaRPr lang="zh-CN" altLang="en-US" dirty="false"/>
          </a:p>
        </p:txBody>
      </p:sp>
      <p:sp>
        <p:nvSpPr>
          <p:cNvPr id="5" name="文本占位符 25">
            <a:extLst>
              <a:ext uri="{FF2B5EF4-FFF2-40B4-BE49-F238E27FC236}">
                <a16:creationId id="{B388F441-325D-6BD7-E7E7-381660ACB202}"/>
              </a:ext>
            </a:extLst>
          </p:cNvPr>
          <p:cNvSpPr>
            <a:spLocks noGrp="true"/>
          </p:cNvSpPr>
          <p:nvPr>
            <p:ph type="body" sz="quarter" idx="21" hasCustomPrompt="true"/>
          </p:nvPr>
        </p:nvSpPr>
        <p:spPr>
          <a:xfrm>
            <a:off x="4832740" y="2250350"/>
            <a:ext cx="2376487" cy="669925"/>
          </a:xfrm>
        </p:spPr>
        <p:txBody>
          <a:bodyPr>
            <a:normAutofit/>
          </a:bodyPr>
          <a:lstStyle>
            <a:lvl1pPr marL="0" indent="0" algn="ctr">
              <a:buNone/>
              <a:defRPr lang="zh-CN" altLang="en-US" sz="1800" b="true" kern="1200" dirty="false">
                <a:solidFill>
                  <a:srgbClr val="0A9A87"/>
                </a:solidFill>
                <a:effectLst/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</a:defRPr>
            </a:lvl1pPr>
          </a:lstStyle>
          <a:p>
            <a:pPr lvl="0"/>
            <a:r>
              <a:rPr lang="en-US"/>
              <a:t>以'齐二药'事件为例，探讨质保部人员如何避免此类事件，加强药品质量控制。</a:t>
            </a:r>
            <a:endParaRPr lang="en-US" altLang="zh-CN" dirty="false"/>
          </a:p>
        </p:txBody>
      </p:sp>
      <p:sp>
        <p:nvSpPr>
          <p:cNvPr id="6" name="文本占位符 27">
            <a:extLst>
              <a:ext uri="{FF2B5EF4-FFF2-40B4-BE49-F238E27FC236}">
                <a16:creationId id="{3BC15568-9B55-0A52-E8A1-C74A195739E3}"/>
              </a:ext>
            </a:extLst>
          </p:cNvPr>
          <p:cNvSpPr>
            <a:spLocks noGrp="true"/>
          </p:cNvSpPr>
          <p:nvPr>
            <p:ph type="body" sz="quarter" idx="22" hasCustomPrompt="true"/>
          </p:nvPr>
        </p:nvSpPr>
        <p:spPr>
          <a:xfrm>
            <a:off x="4832740" y="3043581"/>
            <a:ext cx="2376487" cy="2095369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lang="zh-CN" altLang="en-US" sz="1400" kern="1200" dirty="false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</a:defRPr>
            </a:lvl1pPr>
          </a:lstStyle>
          <a:p>
            <a:pPr lvl="0"/>
            <a:r>
              <a:rPr lang="en-US"/>
              <a:t> </a:t>
            </a:r>
            <a:endParaRPr lang="en-US" altLang="zh-CN" dirty="false"/>
          </a:p>
        </p:txBody>
      </p:sp>
    </p:spTree>
  </p:cSld>
  <p:clrMapOvr>
    <a:masterClrMapping/>
  </p:clrMapOvr>
</p:sld>
</file>

<file path=ppt/slides/slide14.xml><?xml version="1.0" encoding="utf-8"?>
<p:sld xmlns:w="http://schemas.openxmlformats.org/wordprocessingml/2006/main" xmlns:a14="http://schemas.microsoft.com/office/drawing/2010/main" xmlns:p16="http://schemas.microsoft.com/office/powerpoint/2015/main" xmlns:wpc="http://schemas.microsoft.com/office/word/2010/wordprocessingCanvas" xmlns:wps="http://schemas.microsoft.com/office/word/2010/wordprocessingShape" xmlns:pvml="urn:schemas-microsoft-com:office:powerpoint" xmlns:psez="http://schemas.microsoft.com/office/powerpoint/2016/sectionzoom" xmlns:w10="urn:schemas-microsoft-com:office:word" xmlns:pic="http://schemas.openxmlformats.org/drawingml/2006/picture" xmlns:pic14="http://schemas.microsoft.com/office/drawing/2010/picture" xmlns:xvml="urn:schemas-microsoft-com:office:excel" xmlns:p159="http://schemas.microsoft.com/office/powerpoint/2015/09/main" xmlns:p184="http://schemas.microsoft.com/office/powerpoint/2018/4/main" xmlns:wp="http://schemas.openxmlformats.org/drawingml/2006/wordprocessingDrawing" xmlns:w16se="http://schemas.microsoft.com/office/word/2015/wordml/symex" xmlns:c="http://schemas.openxmlformats.org/drawingml/2006/chart" xmlns:a3d="http://schemas.microsoft.com/office/drawing/2017/model3d" xmlns:psuz="http://schemas.microsoft.com/office/powerpoint/2016/summaryzoom" xmlns:p173="http://schemas.microsoft.com/office/powerpoint/2017/3/main" xmlns:wp14="http://schemas.microsoft.com/office/word/2010/wordprocessingDrawing" xmlns:a16="http://schemas.microsoft.com/office/drawing/2014/main" xmlns:p14="http://schemas.microsoft.com/office/powerpoint/2010/main" xmlns:p="http://schemas.openxmlformats.org/presentationml/2006/main" xmlns:p202="http://schemas.microsoft.com/office/powerpoint/2020/02/main" xmlns:pslz="http://schemas.microsoft.com/office/powerpoint/2016/slidezoom" xmlns:w14="http://schemas.microsoft.com/office/word/2010/wordml" xmlns:w15="http://schemas.microsoft.com/office/word/2012/wordml" xmlns:v="urn:schemas-microsoft-com:vml" xmlns:a15="http://schemas.microsoft.com/office/drawing/2012/main" xmlns:r="http://schemas.openxmlformats.org/officeDocument/2006/relationships" xmlns:a="http://schemas.openxmlformats.org/drawingml/2006/main" xmlns:m="http://schemas.openxmlformats.org/officeDocument/2006/math" xmlns:o="urn:schemas-microsoft-com:office:office" xmlns:mc="http://schemas.openxmlformats.org/markup-compatibility/2006" xmlns:dgm="http://schemas.openxmlformats.org/drawingml/2006/diagram" xmlns:wpg="http://schemas.microsoft.com/office/word/2010/wordprocessingGroup" xmlns:we="http://schemas.microsoft.com/office/webextensions/webextension/2010/11" xmlns:p15="http://schemas.microsoft.com/office/powerpoint/2012/main" xmlns:cx="http://schemas.microsoft.com/office/drawing/2014/chartex" xmlns:p166="http://schemas.microsoft.com/office/powerpoint/2016/6/main" mc:Ignorable="a14 p16 wpc wps psez pic14 p159 p184 w16se a3d psuz p173 wp14 a16 p14 p202 pslz w14 w15 a15 wpg we p15 cx p16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>
            <a:extLst>
              <a:ext uri="{FF2B5EF4-FFF2-40B4-BE49-F238E27FC236}">
                <a16:creationId id="{06A2AE96-4CC6-66D0-827D-FD9BD4D733DF}"/>
              </a:ext>
            </a:extLst>
          </p:cNvPr>
          <p:cNvSpPr>
            <a:spLocks noGrp="true"/>
          </p:cNvSpPr>
          <p:nvPr>
            <p:ph type="body" sz="quarter" idx="14" hasCustomPrompt="true"/>
          </p:nvPr>
        </p:nvSpPr>
        <p:spPr>
          <a:xfrm>
            <a:off x="4173985" y="1162050"/>
            <a:ext cx="3173275" cy="2317750"/>
          </a:xfrm>
        </p:spPr>
        <p:txBody>
          <a:bodyPr anchor="b">
            <a:normAutofit/>
          </a:bodyPr>
          <a:lstStyle>
            <a:lvl1pPr marL="0" indent="0">
              <a:buNone/>
              <a:defRPr lang="zh-CN" altLang="en-US" sz="7200" b="true" kern="1200" dirty="false">
                <a:solidFill>
                  <a:schemeClr val="accent1">
                    <a:lumMod val="20000"/>
                    <a:lumOff val="80000"/>
                  </a:schemeClr>
                </a:solidFill>
                <a:latin typeface="+mj-ea"/>
                <a:ea typeface="+mj-ea"/>
                <a:cs typeface="+mn-cs"/>
              </a:defRPr>
            </a:lvl1pPr>
          </a:lstStyle>
          <a:p>
            <a:pPr lvl="0"/>
            <a:r>
              <a:rPr lang="en-US"/>
              <a:t>03</a:t>
            </a:r>
            <a:endParaRPr lang="zh-CN" altLang="en-US" dirty="false"/>
          </a:p>
        </p:txBody>
      </p:sp>
      <p:sp>
        <p:nvSpPr>
          <p:cNvPr id="13" name="文本占位符 6">
            <a:extLst>
              <a:ext uri="{FF2B5EF4-FFF2-40B4-BE49-F238E27FC236}">
                <a16:creationId id="{825D0E14-B258-9CBA-9EE1-B9D326268A97}"/>
              </a:ext>
            </a:extLst>
          </p:cNvPr>
          <p:cNvSpPr>
            <a:spLocks noGrp="true"/>
          </p:cNvSpPr>
          <p:nvPr>
            <p:ph type="body" sz="quarter" idx="15" hasCustomPrompt="true"/>
          </p:nvPr>
        </p:nvSpPr>
        <p:spPr>
          <a:xfrm>
            <a:off x="804851" y="1159764"/>
            <a:ext cx="3064513" cy="2317750"/>
          </a:xfrm>
        </p:spPr>
        <p:txBody>
          <a:bodyPr anchor="b">
            <a:normAutofit/>
          </a:bodyPr>
          <a:lstStyle>
            <a:lvl1pPr marL="0" indent="0" algn="r">
              <a:buNone/>
              <a:defRPr lang="zh-CN" altLang="en-US" sz="7200" b="true" kern="1200" dirty="false">
                <a:solidFill>
                  <a:schemeClr val="accent1">
                    <a:lumMod val="20000"/>
                    <a:lumOff val="80000"/>
                  </a:schemeClr>
                </a:solidFill>
                <a:latin typeface="+mj-ea"/>
                <a:ea typeface="+mj-ea"/>
                <a:cs typeface="+mn-cs"/>
              </a:defRPr>
            </a:lvl1pPr>
          </a:lstStyle>
          <a:p>
            <a:pPr lvl="0"/>
            <a:r>
              <a:rPr lang="en-US" altLang="zh-CN" dirty="false"/>
              <a:t>PART</a:t>
            </a:r>
            <a:endParaRPr lang="zh-CN" altLang="en-US" dirty="false"/>
          </a:p>
        </p:txBody>
      </p:sp>
      <p:sp>
        <p:nvSpPr>
          <p:cNvPr id="15" name="文本占位符 14">
            <a:extLst>
              <a:ext uri="{FF2B5EF4-FFF2-40B4-BE49-F238E27FC236}">
                <a16:creationId id="{6475D62C-C768-CB20-154D-B2E02D511BB7}"/>
              </a:ext>
            </a:extLst>
          </p:cNvPr>
          <p:cNvSpPr>
            <a:spLocks noGrp="true"/>
          </p:cNvSpPr>
          <p:nvPr>
            <p:ph type="body" sz="quarter" idx="16" hasCustomPrompt="true"/>
          </p:nvPr>
        </p:nvSpPr>
        <p:spPr>
          <a:xfrm>
            <a:off x="1496060" y="3728378"/>
            <a:ext cx="6261100" cy="1546225"/>
          </a:xfrm>
        </p:spPr>
        <p:txBody>
          <a:bodyPr>
            <a:normAutofit/>
          </a:bodyPr>
          <a:lstStyle>
            <a:lvl1pPr marL="0" indent="0">
              <a:buNone/>
              <a:defRPr lang="zh-CN" altLang="en-US" sz="4000" b="false" kern="1200" dirty="false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相关法律法规</a:t>
            </a:r>
            <a:endParaRPr lang="zh-CN" altLang="en-US" dirty="false"/>
          </a:p>
        </p:txBody>
      </p:sp>
    </p:spTree>
  </p:cSld>
  <p:clrMapOvr>
    <a:masterClrMapping/>
  </p:clrMapOvr>
</p:sld>
</file>

<file path=ppt/slides/slide15.xml><?xml version="1.0" encoding="utf-8"?>
<p:sld xmlns:w="http://schemas.openxmlformats.org/wordprocessingml/2006/main" xmlns:a14="http://schemas.microsoft.com/office/drawing/2010/main" xmlns:p16="http://schemas.microsoft.com/office/powerpoint/2015/main" xmlns:wpc="http://schemas.microsoft.com/office/word/2010/wordprocessingCanvas" xmlns:wps="http://schemas.microsoft.com/office/word/2010/wordprocessingShape" xmlns:pvml="urn:schemas-microsoft-com:office:powerpoint" xmlns:psez="http://schemas.microsoft.com/office/powerpoint/2016/sectionzoom" xmlns:w10="urn:schemas-microsoft-com:office:word" xmlns:pic="http://schemas.openxmlformats.org/drawingml/2006/picture" xmlns:pic14="http://schemas.microsoft.com/office/drawing/2010/picture" xmlns:xvml="urn:schemas-microsoft-com:office:excel" xmlns:p159="http://schemas.microsoft.com/office/powerpoint/2015/09/main" xmlns:p184="http://schemas.microsoft.com/office/powerpoint/2018/4/main" xmlns:wp="http://schemas.openxmlformats.org/drawingml/2006/wordprocessingDrawing" xmlns:w16se="http://schemas.microsoft.com/office/word/2015/wordml/symex" xmlns:c="http://schemas.openxmlformats.org/drawingml/2006/chart" xmlns:a3d="http://schemas.microsoft.com/office/drawing/2017/model3d" xmlns:psuz="http://schemas.microsoft.com/office/powerpoint/2016/summaryzoom" xmlns:p173="http://schemas.microsoft.com/office/powerpoint/2017/3/main" xmlns:wp14="http://schemas.microsoft.com/office/word/2010/wordprocessingDrawing" xmlns:a16="http://schemas.microsoft.com/office/drawing/2014/main" xmlns:p14="http://schemas.microsoft.com/office/powerpoint/2010/main" xmlns:p="http://schemas.openxmlformats.org/presentationml/2006/main" xmlns:p202="http://schemas.microsoft.com/office/powerpoint/2020/02/main" xmlns:pslz="http://schemas.microsoft.com/office/powerpoint/2016/slidezoom" xmlns:w14="http://schemas.microsoft.com/office/word/2010/wordml" xmlns:w15="http://schemas.microsoft.com/office/word/2012/wordml" xmlns:v="urn:schemas-microsoft-com:vml" xmlns:a15="http://schemas.microsoft.com/office/drawing/2012/main" xmlns:r="http://schemas.openxmlformats.org/officeDocument/2006/relationships" xmlns:a="http://schemas.openxmlformats.org/drawingml/2006/main" xmlns:m="http://schemas.openxmlformats.org/officeDocument/2006/math" xmlns:o="urn:schemas-microsoft-com:office:office" xmlns:mc="http://schemas.openxmlformats.org/markup-compatibility/2006" xmlns:dgm="http://schemas.openxmlformats.org/drawingml/2006/diagram" xmlns:wpg="http://schemas.microsoft.com/office/word/2010/wordprocessingGroup" xmlns:we="http://schemas.microsoft.com/office/webextensions/webextension/2010/11" xmlns:p15="http://schemas.microsoft.com/office/powerpoint/2012/main" xmlns:cx="http://schemas.microsoft.com/office/drawing/2014/chartex" xmlns:p166="http://schemas.microsoft.com/office/powerpoint/2016/6/main" mc:Ignorable="a14 p16 wpc wps psez pic14 p159 p184 w16se a3d psuz p173 wp14 a16 p14 p202 pslz w14 w15 a15 wpg we p15 cx p16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24">
            <a:extLst>
              <a:ext uri="{FF2B5EF4-FFF2-40B4-BE49-F238E27FC236}">
                <a16:creationId id="{C2E5012C-FD3F-4EC2-AEA9-BC1CF91A8F12}"/>
              </a:ext>
            </a:extLst>
          </p:cNvPr>
          <p:cNvSpPr>
            <a:spLocks noGrp="true"/>
          </p:cNvSpPr>
          <p:nvPr>
            <p:ph type="body" sz="quarter" idx="10" hasCustomPrompt="true"/>
          </p:nvPr>
        </p:nvSpPr>
        <p:spPr>
          <a:xfrm>
            <a:off x="550376" y="394737"/>
            <a:ext cx="10969625" cy="72390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lang="zh-CN" altLang="en-US" sz="2800" b="true" kern="1200" dirty="false">
                <a:solidFill>
                  <a:srgbClr val="0A9A87"/>
                </a:solidFill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</a:defRPr>
            </a:lvl1pPr>
          </a:lstStyle>
          <a:p>
            <a:pPr lvl="0"/>
            <a:r>
              <a:rPr lang="en-US"/>
              <a:t>药品管理法相关规范</a:t>
            </a:r>
            <a:endParaRPr lang="zh-CN" altLang="en-US" dirty="false"/>
          </a:p>
        </p:txBody>
      </p:sp>
      <p:sp>
        <p:nvSpPr>
          <p:cNvPr id="8" name="文本占位符 16">
            <a:extLst>
              <a:ext uri="{FF2B5EF4-FFF2-40B4-BE49-F238E27FC236}">
                <a16:creationId id="{EE4BA08F-3B9D-80FE-F3EE-CB917C1CA4E6}"/>
              </a:ext>
            </a:extLst>
          </p:cNvPr>
          <p:cNvSpPr>
            <a:spLocks noGrp="true"/>
          </p:cNvSpPr>
          <p:nvPr>
            <p:ph type="body" sz="quarter" idx="11" hasCustomPrompt="true"/>
          </p:nvPr>
        </p:nvSpPr>
        <p:spPr>
          <a:xfrm>
            <a:off x="1074209" y="1858975"/>
            <a:ext cx="10118725" cy="328613"/>
          </a:xfrm>
        </p:spPr>
        <p:txBody>
          <a:bodyPr>
            <a:normAutofit/>
          </a:bodyPr>
          <a:lstStyle>
            <a:lvl1pPr marL="0" indent="0">
              <a:buNone/>
              <a:defRPr lang="zh-CN" altLang="en-US" sz="1800" b="true" kern="1200" dirty="false">
                <a:solidFill>
                  <a:srgbClr val="0A9A87"/>
                </a:solidFill>
                <a:effectLst>
                  <a:glow rad="63500">
                    <a:schemeClr val="bg1"/>
                  </a:glow>
                </a:effectLst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</a:defRPr>
            </a:lvl1pPr>
          </a:lstStyle>
          <a:p>
            <a:pPr lvl="0"/>
            <a:r>
              <a:rPr lang="en-US"/>
              <a:t>介绍多种药品管理规范，包括GLP、GCP、GMP、GSP，加强药品全面质量控制，提高产业竞争力。</a:t>
            </a:r>
            <a:endParaRPr lang="en-US" altLang="zh-CN" dirty="false"/>
          </a:p>
        </p:txBody>
      </p:sp>
      <p:sp>
        <p:nvSpPr>
          <p:cNvPr id="9" name="文本占位符 18">
            <a:extLst>
              <a:ext uri="{FF2B5EF4-FFF2-40B4-BE49-F238E27FC236}">
                <a16:creationId id="{EFC3F0EA-D347-475A-8499-81421AC23FE9}"/>
              </a:ext>
            </a:extLst>
          </p:cNvPr>
          <p:cNvSpPr>
            <a:spLocks noGrp="true"/>
          </p:cNvSpPr>
          <p:nvPr>
            <p:ph type="body" sz="quarter" idx="12" hasCustomPrompt="true"/>
          </p:nvPr>
        </p:nvSpPr>
        <p:spPr>
          <a:xfrm>
            <a:off x="1074209" y="2298097"/>
            <a:ext cx="10118725" cy="2918856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lang="zh-CN" altLang="en-US" sz="1400" kern="1200" dirty="false">
                <a:solidFill>
                  <a:srgbClr val="404040"/>
                </a:solidFill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</a:defRPr>
            </a:lvl1pPr>
          </a:lstStyle>
          <a:p>
            <a:pPr lvl="0"/>
            <a:r>
              <a:rPr lang="en-US"/>
              <a:t> </a:t>
            </a:r>
            <a:endParaRPr lang="en-US" altLang="zh-CN" dirty="false"/>
          </a:p>
        </p:txBody>
      </p:sp>
    </p:spTree>
  </p:cSld>
  <p:clrMapOvr>
    <a:masterClrMapping/>
  </p:clrMapOvr>
</p:sld>
</file>

<file path=ppt/slides/slide16.xml><?xml version="1.0" encoding="utf-8"?>
<p:sld xmlns:w="http://schemas.openxmlformats.org/wordprocessingml/2006/main" xmlns:a14="http://schemas.microsoft.com/office/drawing/2010/main" xmlns:p16="http://schemas.microsoft.com/office/powerpoint/2015/main" xmlns:wpc="http://schemas.microsoft.com/office/word/2010/wordprocessingCanvas" xmlns:wps="http://schemas.microsoft.com/office/word/2010/wordprocessingShape" xmlns:pvml="urn:schemas-microsoft-com:office:powerpoint" xmlns:psez="http://schemas.microsoft.com/office/powerpoint/2016/sectionzoom" xmlns:w10="urn:schemas-microsoft-com:office:word" xmlns:pic="http://schemas.openxmlformats.org/drawingml/2006/picture" xmlns:pic14="http://schemas.microsoft.com/office/drawing/2010/picture" xmlns:xvml="urn:schemas-microsoft-com:office:excel" xmlns:p159="http://schemas.microsoft.com/office/powerpoint/2015/09/main" xmlns:p184="http://schemas.microsoft.com/office/powerpoint/2018/4/main" xmlns:wp="http://schemas.openxmlformats.org/drawingml/2006/wordprocessingDrawing" xmlns:w16se="http://schemas.microsoft.com/office/word/2015/wordml/symex" xmlns:c="http://schemas.openxmlformats.org/drawingml/2006/chart" xmlns:a3d="http://schemas.microsoft.com/office/drawing/2017/model3d" xmlns:psuz="http://schemas.microsoft.com/office/powerpoint/2016/summaryzoom" xmlns:p173="http://schemas.microsoft.com/office/powerpoint/2017/3/main" xmlns:wp14="http://schemas.microsoft.com/office/word/2010/wordprocessingDrawing" xmlns:a16="http://schemas.microsoft.com/office/drawing/2014/main" xmlns:p14="http://schemas.microsoft.com/office/powerpoint/2010/main" xmlns:p="http://schemas.openxmlformats.org/presentationml/2006/main" xmlns:p202="http://schemas.microsoft.com/office/powerpoint/2020/02/main" xmlns:pslz="http://schemas.microsoft.com/office/powerpoint/2016/slidezoom" xmlns:w14="http://schemas.microsoft.com/office/word/2010/wordml" xmlns:w15="http://schemas.microsoft.com/office/word/2012/wordml" xmlns:v="urn:schemas-microsoft-com:vml" xmlns:a15="http://schemas.microsoft.com/office/drawing/2012/main" xmlns:r="http://schemas.openxmlformats.org/officeDocument/2006/relationships" xmlns:a="http://schemas.openxmlformats.org/drawingml/2006/main" xmlns:m="http://schemas.openxmlformats.org/officeDocument/2006/math" xmlns:o="urn:schemas-microsoft-com:office:office" xmlns:mc="http://schemas.openxmlformats.org/markup-compatibility/2006" xmlns:dgm="http://schemas.openxmlformats.org/drawingml/2006/diagram" xmlns:wpg="http://schemas.microsoft.com/office/word/2010/wordprocessingGroup" xmlns:we="http://schemas.microsoft.com/office/webextensions/webextension/2010/11" xmlns:p15="http://schemas.microsoft.com/office/powerpoint/2012/main" xmlns:cx="http://schemas.microsoft.com/office/drawing/2014/chartex" xmlns:p166="http://schemas.microsoft.com/office/powerpoint/2016/6/main" mc:Ignorable="a14 p16 wpc wps psez pic14 p159 p184 w16se a3d psuz p173 wp14 a16 p14 p202 pslz w14 w15 a15 wpg we p15 cx p16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占位符 24">
            <a:extLst>
              <a:ext uri="{FF2B5EF4-FFF2-40B4-BE49-F238E27FC236}">
                <a16:creationId id="{88A7D49E-C24F-D470-0821-2894E486F65F}"/>
              </a:ext>
            </a:extLst>
          </p:cNvPr>
          <p:cNvSpPr>
            <a:spLocks noGrp="true"/>
          </p:cNvSpPr>
          <p:nvPr>
            <p:ph type="body" sz="quarter" idx="10" hasCustomPrompt="true"/>
          </p:nvPr>
        </p:nvSpPr>
        <p:spPr>
          <a:xfrm>
            <a:off x="550376" y="394737"/>
            <a:ext cx="10969625" cy="72390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lang="zh-CN" altLang="en-US" sz="3600" kern="1200" dirty="false">
                <a:solidFill>
                  <a:schemeClr val="bg1"/>
                </a:solidFill>
                <a:latin typeface="+mj-ea"/>
                <a:ea typeface="+mj-ea"/>
                <a:cs typeface="+mn-cs"/>
              </a:defRPr>
            </a:lvl1pPr>
          </a:lstStyle>
          <a:p>
            <a:pPr lvl="0"/>
            <a:r>
              <a:rPr lang="en-US"/>
              <a:t>反应停事件</a:t>
            </a:r>
            <a:endParaRPr lang="zh-CN" altLang="en-US" dirty="false"/>
          </a:p>
        </p:txBody>
      </p:sp>
      <p:sp>
        <p:nvSpPr>
          <p:cNvPr id="5" name="文本占位符 25">
            <a:extLst>
              <a:ext uri="{FF2B5EF4-FFF2-40B4-BE49-F238E27FC236}">
                <a16:creationId id="{B388F441-325D-6BD7-E7E7-381660ACB202}"/>
              </a:ext>
            </a:extLst>
          </p:cNvPr>
          <p:cNvSpPr>
            <a:spLocks noGrp="true"/>
          </p:cNvSpPr>
          <p:nvPr>
            <p:ph type="body" sz="quarter" idx="21" hasCustomPrompt="true"/>
          </p:nvPr>
        </p:nvSpPr>
        <p:spPr>
          <a:xfrm>
            <a:off x="4832740" y="2250350"/>
            <a:ext cx="2376487" cy="669925"/>
          </a:xfrm>
        </p:spPr>
        <p:txBody>
          <a:bodyPr>
            <a:normAutofit/>
          </a:bodyPr>
          <a:lstStyle>
            <a:lvl1pPr marL="0" indent="0" algn="ctr">
              <a:buNone/>
              <a:defRPr lang="zh-CN" altLang="en-US" sz="1800" b="true" kern="1200" dirty="false">
                <a:solidFill>
                  <a:srgbClr val="0A9A87"/>
                </a:solidFill>
                <a:effectLst/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</a:defRPr>
            </a:lvl1pPr>
          </a:lstStyle>
          <a:p>
            <a:pPr lvl="0"/>
            <a:r>
              <a:rPr lang="en-US"/>
              <a:t>欧美多国使用反应停治疗妊娠反应，致婴儿短肢畸形，因未检验其副作用，引发公众愤怒及赔偿。</a:t>
            </a:r>
            <a:endParaRPr lang="en-US" altLang="zh-CN" dirty="false"/>
          </a:p>
        </p:txBody>
      </p:sp>
      <p:sp>
        <p:nvSpPr>
          <p:cNvPr id="6" name="文本占位符 27">
            <a:extLst>
              <a:ext uri="{FF2B5EF4-FFF2-40B4-BE49-F238E27FC236}">
                <a16:creationId id="{3BC15568-9B55-0A52-E8A1-C74A195739E3}"/>
              </a:ext>
            </a:extLst>
          </p:cNvPr>
          <p:cNvSpPr>
            <a:spLocks noGrp="true"/>
          </p:cNvSpPr>
          <p:nvPr>
            <p:ph type="body" sz="quarter" idx="22" hasCustomPrompt="true"/>
          </p:nvPr>
        </p:nvSpPr>
        <p:spPr>
          <a:xfrm>
            <a:off x="4832740" y="3043581"/>
            <a:ext cx="2376487" cy="2095369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lang="zh-CN" altLang="en-US" sz="1400" kern="1200" dirty="false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</a:defRPr>
            </a:lvl1pPr>
          </a:lstStyle>
          <a:p>
            <a:pPr lvl="0"/>
            <a:r>
              <a:rPr lang="en-US"/>
              <a:t> </a:t>
            </a:r>
            <a:endParaRPr lang="en-US" altLang="zh-CN" dirty="false"/>
          </a:p>
        </p:txBody>
      </p:sp>
    </p:spTree>
  </p:cSld>
  <p:clrMapOvr>
    <a:masterClrMapping/>
  </p:clrMapOvr>
</p:sld>
</file>

<file path=ppt/slides/slide17.xml><?xml version="1.0" encoding="utf-8"?>
<p:sld xmlns:w="http://schemas.openxmlformats.org/wordprocessingml/2006/main" xmlns:a14="http://schemas.microsoft.com/office/drawing/2010/main" xmlns:p16="http://schemas.microsoft.com/office/powerpoint/2015/main" xmlns:wpc="http://schemas.microsoft.com/office/word/2010/wordprocessingCanvas" xmlns:wps="http://schemas.microsoft.com/office/word/2010/wordprocessingShape" xmlns:pvml="urn:schemas-microsoft-com:office:powerpoint" xmlns:psez="http://schemas.microsoft.com/office/powerpoint/2016/sectionzoom" xmlns:w10="urn:schemas-microsoft-com:office:word" xmlns:pic="http://schemas.openxmlformats.org/drawingml/2006/picture" xmlns:pic14="http://schemas.microsoft.com/office/drawing/2010/picture" xmlns:xvml="urn:schemas-microsoft-com:office:excel" xmlns:p159="http://schemas.microsoft.com/office/powerpoint/2015/09/main" xmlns:p184="http://schemas.microsoft.com/office/powerpoint/2018/4/main" xmlns:wp="http://schemas.openxmlformats.org/drawingml/2006/wordprocessingDrawing" xmlns:w16se="http://schemas.microsoft.com/office/word/2015/wordml/symex" xmlns:c="http://schemas.openxmlformats.org/drawingml/2006/chart" xmlns:a3d="http://schemas.microsoft.com/office/drawing/2017/model3d" xmlns:psuz="http://schemas.microsoft.com/office/powerpoint/2016/summaryzoom" xmlns:p173="http://schemas.microsoft.com/office/powerpoint/2017/3/main" xmlns:wp14="http://schemas.microsoft.com/office/word/2010/wordprocessingDrawing" xmlns:a16="http://schemas.microsoft.com/office/drawing/2014/main" xmlns:p14="http://schemas.microsoft.com/office/powerpoint/2010/main" xmlns:p="http://schemas.openxmlformats.org/presentationml/2006/main" xmlns:p202="http://schemas.microsoft.com/office/powerpoint/2020/02/main" xmlns:pslz="http://schemas.microsoft.com/office/powerpoint/2016/slidezoom" xmlns:w14="http://schemas.microsoft.com/office/word/2010/wordml" xmlns:w15="http://schemas.microsoft.com/office/word/2012/wordml" xmlns:v="urn:schemas-microsoft-com:vml" xmlns:a15="http://schemas.microsoft.com/office/drawing/2012/main" xmlns:r="http://schemas.openxmlformats.org/officeDocument/2006/relationships" xmlns:a="http://schemas.openxmlformats.org/drawingml/2006/main" xmlns:m="http://schemas.openxmlformats.org/officeDocument/2006/math" xmlns:o="urn:schemas-microsoft-com:office:office" xmlns:mc="http://schemas.openxmlformats.org/markup-compatibility/2006" xmlns:dgm="http://schemas.openxmlformats.org/drawingml/2006/diagram" xmlns:wpg="http://schemas.microsoft.com/office/word/2010/wordprocessingGroup" xmlns:we="http://schemas.microsoft.com/office/webextensions/webextension/2010/11" xmlns:p15="http://schemas.microsoft.com/office/powerpoint/2012/main" xmlns:cx="http://schemas.microsoft.com/office/drawing/2014/chartex" xmlns:p166="http://schemas.microsoft.com/office/powerpoint/2016/6/main" mc:Ignorable="a14 p16 wpc wps psez pic14 p159 p184 w16se a3d psuz p173 wp14 a16 p14 p202 pslz w14 w15 a15 wpg we p15 cx p16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>
            <a:extLst>
              <a:ext uri="{FF2B5EF4-FFF2-40B4-BE49-F238E27FC236}">
                <a16:creationId id="{06A2AE96-4CC6-66D0-827D-FD9BD4D733DF}"/>
              </a:ext>
            </a:extLst>
          </p:cNvPr>
          <p:cNvSpPr>
            <a:spLocks noGrp="true"/>
          </p:cNvSpPr>
          <p:nvPr>
            <p:ph type="body" sz="quarter" idx="14" hasCustomPrompt="true"/>
          </p:nvPr>
        </p:nvSpPr>
        <p:spPr>
          <a:xfrm>
            <a:off x="4173985" y="1162050"/>
            <a:ext cx="3173275" cy="2317750"/>
          </a:xfrm>
        </p:spPr>
        <p:txBody>
          <a:bodyPr anchor="b">
            <a:normAutofit/>
          </a:bodyPr>
          <a:lstStyle>
            <a:lvl1pPr marL="0" indent="0">
              <a:buNone/>
              <a:defRPr lang="zh-CN" altLang="en-US" sz="7200" b="true" kern="1200" dirty="false">
                <a:solidFill>
                  <a:schemeClr val="accent1">
                    <a:lumMod val="20000"/>
                    <a:lumOff val="80000"/>
                  </a:schemeClr>
                </a:solidFill>
                <a:latin typeface="+mj-ea"/>
                <a:ea typeface="+mj-ea"/>
                <a:cs typeface="+mn-cs"/>
              </a:defRPr>
            </a:lvl1pPr>
          </a:lstStyle>
          <a:p>
            <a:pPr lvl="0"/>
            <a:r>
              <a:rPr lang="en-US"/>
              <a:t>04</a:t>
            </a:r>
            <a:endParaRPr lang="zh-CN" altLang="en-US" dirty="false"/>
          </a:p>
        </p:txBody>
      </p:sp>
      <p:sp>
        <p:nvSpPr>
          <p:cNvPr id="13" name="文本占位符 6">
            <a:extLst>
              <a:ext uri="{FF2B5EF4-FFF2-40B4-BE49-F238E27FC236}">
                <a16:creationId id="{825D0E14-B258-9CBA-9EE1-B9D326268A97}"/>
              </a:ext>
            </a:extLst>
          </p:cNvPr>
          <p:cNvSpPr>
            <a:spLocks noGrp="true"/>
          </p:cNvSpPr>
          <p:nvPr>
            <p:ph type="body" sz="quarter" idx="15" hasCustomPrompt="true"/>
          </p:nvPr>
        </p:nvSpPr>
        <p:spPr>
          <a:xfrm>
            <a:off x="804851" y="1159764"/>
            <a:ext cx="3064513" cy="2317750"/>
          </a:xfrm>
        </p:spPr>
        <p:txBody>
          <a:bodyPr anchor="b">
            <a:normAutofit/>
          </a:bodyPr>
          <a:lstStyle>
            <a:lvl1pPr marL="0" indent="0" algn="r">
              <a:buNone/>
              <a:defRPr lang="zh-CN" altLang="en-US" sz="7200" b="true" kern="1200" dirty="false">
                <a:solidFill>
                  <a:schemeClr val="accent1">
                    <a:lumMod val="20000"/>
                    <a:lumOff val="80000"/>
                  </a:schemeClr>
                </a:solidFill>
                <a:latin typeface="+mj-ea"/>
                <a:ea typeface="+mj-ea"/>
                <a:cs typeface="+mn-cs"/>
              </a:defRPr>
            </a:lvl1pPr>
          </a:lstStyle>
          <a:p>
            <a:pPr lvl="0"/>
            <a:r>
              <a:rPr lang="en-US" altLang="zh-CN" dirty="false"/>
              <a:t>PART</a:t>
            </a:r>
            <a:endParaRPr lang="zh-CN" altLang="en-US" dirty="false"/>
          </a:p>
        </p:txBody>
      </p:sp>
      <p:sp>
        <p:nvSpPr>
          <p:cNvPr id="15" name="文本占位符 14">
            <a:extLst>
              <a:ext uri="{FF2B5EF4-FFF2-40B4-BE49-F238E27FC236}">
                <a16:creationId id="{6475D62C-C768-CB20-154D-B2E02D511BB7}"/>
              </a:ext>
            </a:extLst>
          </p:cNvPr>
          <p:cNvSpPr>
            <a:spLocks noGrp="true"/>
          </p:cNvSpPr>
          <p:nvPr>
            <p:ph type="body" sz="quarter" idx="16" hasCustomPrompt="true"/>
          </p:nvPr>
        </p:nvSpPr>
        <p:spPr>
          <a:xfrm>
            <a:off x="1496060" y="3728378"/>
            <a:ext cx="6261100" cy="1546225"/>
          </a:xfrm>
        </p:spPr>
        <p:txBody>
          <a:bodyPr>
            <a:normAutofit/>
          </a:bodyPr>
          <a:lstStyle>
            <a:lvl1pPr marL="0" indent="0">
              <a:buNone/>
              <a:defRPr lang="zh-CN" altLang="en-US" sz="4000" b="false" kern="1200" dirty="false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目标检测</a:t>
            </a:r>
            <a:endParaRPr lang="zh-CN" altLang="en-US" dirty="false"/>
          </a:p>
        </p:txBody>
      </p:sp>
    </p:spTree>
  </p:cSld>
  <p:clrMapOvr>
    <a:masterClrMapping/>
  </p:clrMapOvr>
</p:sld>
</file>

<file path=ppt/slides/slide18.xml><?xml version="1.0" encoding="utf-8"?>
<p:sld xmlns:w="http://schemas.openxmlformats.org/wordprocessingml/2006/main" xmlns:a14="http://schemas.microsoft.com/office/drawing/2010/main" xmlns:p16="http://schemas.microsoft.com/office/powerpoint/2015/main" xmlns:wpc="http://schemas.microsoft.com/office/word/2010/wordprocessingCanvas" xmlns:wps="http://schemas.microsoft.com/office/word/2010/wordprocessingShape" xmlns:pvml="urn:schemas-microsoft-com:office:powerpoint" xmlns:psez="http://schemas.microsoft.com/office/powerpoint/2016/sectionzoom" xmlns:w10="urn:schemas-microsoft-com:office:word" xmlns:pic="http://schemas.openxmlformats.org/drawingml/2006/picture" xmlns:pic14="http://schemas.microsoft.com/office/drawing/2010/picture" xmlns:xvml="urn:schemas-microsoft-com:office:excel" xmlns:p159="http://schemas.microsoft.com/office/powerpoint/2015/09/main" xmlns:p184="http://schemas.microsoft.com/office/powerpoint/2018/4/main" xmlns:wp="http://schemas.openxmlformats.org/drawingml/2006/wordprocessingDrawing" xmlns:w16se="http://schemas.microsoft.com/office/word/2015/wordml/symex" xmlns:c="http://schemas.openxmlformats.org/drawingml/2006/chart" xmlns:a3d="http://schemas.microsoft.com/office/drawing/2017/model3d" xmlns:psuz="http://schemas.microsoft.com/office/powerpoint/2016/summaryzoom" xmlns:p173="http://schemas.microsoft.com/office/powerpoint/2017/3/main" xmlns:wp14="http://schemas.microsoft.com/office/word/2010/wordprocessingDrawing" xmlns:a16="http://schemas.microsoft.com/office/drawing/2014/main" xmlns:p14="http://schemas.microsoft.com/office/powerpoint/2010/main" xmlns:p="http://schemas.openxmlformats.org/presentationml/2006/main" xmlns:p202="http://schemas.microsoft.com/office/powerpoint/2020/02/main" xmlns:pslz="http://schemas.microsoft.com/office/powerpoint/2016/slidezoom" xmlns:w14="http://schemas.microsoft.com/office/word/2010/wordml" xmlns:w15="http://schemas.microsoft.com/office/word/2012/wordml" xmlns:v="urn:schemas-microsoft-com:vml" xmlns:a15="http://schemas.microsoft.com/office/drawing/2012/main" xmlns:r="http://schemas.openxmlformats.org/officeDocument/2006/relationships" xmlns:a="http://schemas.openxmlformats.org/drawingml/2006/main" xmlns:m="http://schemas.openxmlformats.org/officeDocument/2006/math" xmlns:o="urn:schemas-microsoft-com:office:office" xmlns:mc="http://schemas.openxmlformats.org/markup-compatibility/2006" xmlns:dgm="http://schemas.openxmlformats.org/drawingml/2006/diagram" xmlns:wpg="http://schemas.microsoft.com/office/word/2010/wordprocessingGroup" xmlns:we="http://schemas.microsoft.com/office/webextensions/webextension/2010/11" xmlns:p15="http://schemas.microsoft.com/office/powerpoint/2012/main" xmlns:cx="http://schemas.microsoft.com/office/drawing/2014/chartex" xmlns:p166="http://schemas.microsoft.com/office/powerpoint/2016/6/main" mc:Ignorable="a14 p16 wpc wps psez pic14 p159 p184 w16se a3d psuz p173 wp14 a16 p14 p202 pslz w14 w15 a15 wpg we p15 cx p16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文本占位符 24">
            <a:extLst>
              <a:ext uri="{FF2B5EF4-FFF2-40B4-BE49-F238E27FC236}">
                <a16:creationId id="{BFCA2EEA-E2CD-9FB2-4DD8-4D4A84BEDA47}"/>
              </a:ext>
            </a:extLst>
          </p:cNvPr>
          <p:cNvSpPr>
            <a:spLocks noGrp="true"/>
          </p:cNvSpPr>
          <p:nvPr>
            <p:ph type="body" sz="quarter" idx="18" hasCustomPrompt="true"/>
          </p:nvPr>
        </p:nvSpPr>
        <p:spPr>
          <a:xfrm>
            <a:off x="550376" y="394737"/>
            <a:ext cx="10969625" cy="72390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lang="zh-CN" altLang="en-US" sz="3200" b="true" kern="1200" dirty="fals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单项选择题</a:t>
            </a:r>
            <a:endParaRPr lang="zh-CN" altLang="en-US" dirty="false"/>
          </a:p>
        </p:txBody>
      </p:sp>
      <p:sp>
        <p:nvSpPr>
          <p:cNvPr id="33" name="文本占位符 32">
            <a:extLst>
              <a:ext uri="{FF2B5EF4-FFF2-40B4-BE49-F238E27FC236}">
                <a16:creationId id="{3B1D5C14-DA40-0071-CE2B-C322D715F03E}"/>
              </a:ext>
            </a:extLst>
          </p:cNvPr>
          <p:cNvSpPr>
            <a:spLocks noGrp="true"/>
          </p:cNvSpPr>
          <p:nvPr>
            <p:ph type="body" sz="quarter" idx="19" hasCustomPrompt="true"/>
          </p:nvPr>
        </p:nvSpPr>
        <p:spPr>
          <a:xfrm>
            <a:off x="933499" y="3249720"/>
            <a:ext cx="2112962" cy="640554"/>
          </a:xfrm>
        </p:spPr>
        <p:txBody>
          <a:bodyPr anchor="ctr">
            <a:normAutofit/>
          </a:bodyPr>
          <a:lstStyle>
            <a:lvl1pPr marL="0" indent="0">
              <a:buNone/>
              <a:defRPr lang="zh-CN" altLang="en-US" sz="1350" b="true" kern="1200" dirty="false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</a:defRPr>
            </a:lvl1pPr>
          </a:lstStyle>
          <a:p>
            <a:pPr lvl="0"/>
            <a:r>
              <a:rPr lang="en-US"/>
              <a:t>四环素含量规定</a:t>
            </a:r>
            <a:endParaRPr lang="en-US" altLang="zh-CN" dirty="false"/>
          </a:p>
        </p:txBody>
      </p:sp>
      <p:sp>
        <p:nvSpPr>
          <p:cNvPr id="35" name="文本占位符 34">
            <a:extLst>
              <a:ext uri="{FF2B5EF4-FFF2-40B4-BE49-F238E27FC236}">
                <a16:creationId id="{4C4089AA-5CA8-E214-B060-3C28BDE7009A}"/>
              </a:ext>
            </a:extLst>
          </p:cNvPr>
          <p:cNvSpPr>
            <a:spLocks noGrp="true"/>
          </p:cNvSpPr>
          <p:nvPr>
            <p:ph type="body" sz="quarter" idx="20" hasCustomPrompt="true"/>
          </p:nvPr>
        </p:nvSpPr>
        <p:spPr>
          <a:xfrm>
            <a:off x="933499" y="4008120"/>
            <a:ext cx="2112914" cy="173124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lang="zh-CN" altLang="en-US" sz="1000" kern="1200" dirty="false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</a:defRPr>
            </a:lvl1pPr>
          </a:lstStyle>
          <a:p>
            <a:pPr lvl="0"/>
            <a:r>
              <a:rPr lang="en-US"/>
              <a:t>《中国药典》规定四环素含量按干燥品计算不得少于99.0%，此为规定限度。</a:t>
            </a:r>
            <a:endParaRPr lang="en-US" altLang="zh-CN" dirty="false"/>
          </a:p>
        </p:txBody>
      </p:sp>
      <p:sp>
        <p:nvSpPr>
          <p:cNvPr id="36" name="文本占位符 32">
            <a:extLst>
              <a:ext uri="{FF2B5EF4-FFF2-40B4-BE49-F238E27FC236}">
                <a16:creationId id="{A89665F3-9AEA-21D8-30BB-9646780B8E29}"/>
              </a:ext>
            </a:extLst>
          </p:cNvPr>
          <p:cNvSpPr>
            <a:spLocks noGrp="true"/>
          </p:cNvSpPr>
          <p:nvPr>
            <p:ph type="body" sz="quarter" idx="21" hasCustomPrompt="true"/>
          </p:nvPr>
        </p:nvSpPr>
        <p:spPr>
          <a:xfrm>
            <a:off x="3104428" y="1118617"/>
            <a:ext cx="2112962" cy="562203"/>
          </a:xfrm>
        </p:spPr>
        <p:txBody>
          <a:bodyPr anchor="ctr">
            <a:normAutofit/>
          </a:bodyPr>
          <a:lstStyle>
            <a:lvl1pPr marL="0" indent="0">
              <a:buNone/>
              <a:defRPr lang="zh-CN" altLang="en-US" sz="1350" b="true" kern="1200" dirty="false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</a:defRPr>
            </a:lvl1pPr>
          </a:lstStyle>
          <a:p>
            <a:pPr lvl="0"/>
            <a:r>
              <a:rPr lang="en-US"/>
              <a:t>称取重量范围</a:t>
            </a:r>
            <a:endParaRPr lang="en-US" altLang="zh-CN" dirty="false"/>
          </a:p>
        </p:txBody>
      </p:sp>
      <p:sp>
        <p:nvSpPr>
          <p:cNvPr id="37" name="文本占位符 34">
            <a:extLst>
              <a:ext uri="{FF2B5EF4-FFF2-40B4-BE49-F238E27FC236}">
                <a16:creationId id="{A027A7A2-4AE7-725F-4D3D-8C320561EABF}"/>
              </a:ext>
            </a:extLst>
          </p:cNvPr>
          <p:cNvSpPr>
            <a:spLocks noGrp="true"/>
          </p:cNvSpPr>
          <p:nvPr>
            <p:ph type="body" sz="quarter" idx="22" hasCustomPrompt="true"/>
          </p:nvPr>
        </p:nvSpPr>
        <p:spPr>
          <a:xfrm>
            <a:off x="3104476" y="1732307"/>
            <a:ext cx="2112914" cy="1536921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lang="zh-CN" altLang="en-US" sz="1000" kern="1200" dirty="false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</a:defRPr>
            </a:lvl1pPr>
          </a:lstStyle>
          <a:p>
            <a:pPr lvl="0"/>
            <a:r>
              <a:rPr lang="en-US"/>
              <a:t>称取0.15g指称取0.145～0.155g。</a:t>
            </a:r>
            <a:endParaRPr lang="en-US" altLang="zh-CN" dirty="false"/>
          </a:p>
        </p:txBody>
      </p:sp>
      <p:sp>
        <p:nvSpPr>
          <p:cNvPr id="38" name="文本占位符 32">
            <a:extLst>
              <a:ext uri="{FF2B5EF4-FFF2-40B4-BE49-F238E27FC236}">
                <a16:creationId id="{C41ADECD-F30D-CADD-0805-82F22AE9464A}"/>
              </a:ext>
            </a:extLst>
          </p:cNvPr>
          <p:cNvSpPr>
            <a:spLocks noGrp="true"/>
          </p:cNvSpPr>
          <p:nvPr>
            <p:ph type="body" sz="quarter" idx="23" hasCustomPrompt="true"/>
          </p:nvPr>
        </p:nvSpPr>
        <p:spPr>
          <a:xfrm>
            <a:off x="4916438" y="3269227"/>
            <a:ext cx="2112962" cy="613691"/>
          </a:xfrm>
        </p:spPr>
        <p:txBody>
          <a:bodyPr anchor="ctr">
            <a:normAutofit/>
          </a:bodyPr>
          <a:lstStyle>
            <a:lvl1pPr marL="0" indent="0">
              <a:buNone/>
              <a:defRPr lang="zh-CN" altLang="en-US" sz="1350" b="true" kern="1200" dirty="false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</a:defRPr>
            </a:lvl1pPr>
          </a:lstStyle>
          <a:p>
            <a:pPr lvl="0"/>
            <a:r>
              <a:rPr lang="en-US"/>
              <a:t>按干燥品计算</a:t>
            </a:r>
            <a:endParaRPr lang="en-US" altLang="zh-CN" dirty="false"/>
          </a:p>
        </p:txBody>
      </p:sp>
      <p:sp>
        <p:nvSpPr>
          <p:cNvPr id="39" name="文本占位符 34">
            <a:extLst>
              <a:ext uri="{FF2B5EF4-FFF2-40B4-BE49-F238E27FC236}">
                <a16:creationId id="{D63A90B8-E2F1-48D3-3BD8-5FDACF65FB61}"/>
              </a:ext>
            </a:extLst>
          </p:cNvPr>
          <p:cNvSpPr>
            <a:spLocks noGrp="true"/>
          </p:cNvSpPr>
          <p:nvPr>
            <p:ph type="body" sz="quarter" idx="24" hasCustomPrompt="true"/>
          </p:nvPr>
        </p:nvSpPr>
        <p:spPr>
          <a:xfrm>
            <a:off x="4910175" y="4021455"/>
            <a:ext cx="2112914" cy="1717910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lang="zh-CN" altLang="en-US" sz="1000" kern="1200" dirty="false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</a:defRPr>
            </a:lvl1pPr>
          </a:lstStyle>
          <a:p>
            <a:pPr marL="0" lvl="0" indent="0" algn="l" defTabSz="914400" rtl="false" eaLnBrk="true" latinLnBrk="false" hangingPunct="true">
              <a:lnSpc>
                <a:spcPct val="150000"/>
              </a:lnSpc>
              <a:spcBef>
                <a:spcPts val="1000"/>
              </a:spcBef>
              <a:buFont typeface="Arial" panose="020B0604020202090204" pitchFamily="34" charset="0"/>
              <a:buNone/>
            </a:pPr>
            <a:r>
              <a:rPr lang="en-US"/>
              <a:t>指称取未经干燥供试品进行试验，并将称取量扣除干燥失重后进行结果计算。</a:t>
            </a:r>
            <a:endParaRPr lang="en-US" altLang="zh-CN" dirty="false"/>
          </a:p>
        </p:txBody>
      </p:sp>
      <p:sp>
        <p:nvSpPr>
          <p:cNvPr id="40" name="文本占位符 32">
            <a:extLst>
              <a:ext uri="{FF2B5EF4-FFF2-40B4-BE49-F238E27FC236}">
                <a16:creationId id="{C58ED3A2-E066-9154-40AE-854582CD08BC}"/>
              </a:ext>
            </a:extLst>
          </p:cNvPr>
          <p:cNvSpPr>
            <a:spLocks noGrp="true"/>
          </p:cNvSpPr>
          <p:nvPr>
            <p:ph type="body" sz="quarter" idx="25" hasCustomPrompt="true"/>
          </p:nvPr>
        </p:nvSpPr>
        <p:spPr>
          <a:xfrm>
            <a:off x="8930237" y="3269227"/>
            <a:ext cx="2112962" cy="621047"/>
          </a:xfrm>
        </p:spPr>
        <p:txBody>
          <a:bodyPr anchor="ctr">
            <a:normAutofit/>
          </a:bodyPr>
          <a:lstStyle>
            <a:lvl1pPr marL="0" indent="0">
              <a:buNone/>
              <a:defRPr lang="zh-CN" altLang="en-US" sz="1350" b="true" kern="1200" dirty="false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</a:defRPr>
            </a:lvl1pPr>
          </a:lstStyle>
          <a:p>
            <a:pPr marL="0" lvl="0" indent="0" algn="l" defTabSz="914400" rtl="false" eaLnBrk="true" latinLnBrk="false" hangingPunct="true">
              <a:lnSpc>
                <a:spcPct val="130000"/>
              </a:lnSpc>
              <a:spcBef>
                <a:spcPts val="1000"/>
              </a:spcBef>
              <a:buFont typeface="Arial" panose="020B0604020202090204" pitchFamily="34" charset="0"/>
              <a:buNone/>
            </a:pPr>
            <a:r>
              <a:rPr lang="en-US"/>
              <a:t>药典取用量规定</a:t>
            </a:r>
            <a:endParaRPr lang="en-US" altLang="zh-CN" dirty="false"/>
          </a:p>
        </p:txBody>
      </p:sp>
      <p:sp>
        <p:nvSpPr>
          <p:cNvPr id="41" name="文本占位符 34">
            <a:extLst>
              <a:ext uri="{FF2B5EF4-FFF2-40B4-BE49-F238E27FC236}">
                <a16:creationId id="{3FF1FA6A-5D8E-F715-86C5-876E848FE82E}"/>
              </a:ext>
            </a:extLst>
          </p:cNvPr>
          <p:cNvSpPr>
            <a:spLocks noGrp="true"/>
          </p:cNvSpPr>
          <p:nvPr>
            <p:ph type="body" sz="quarter" idx="26" hasCustomPrompt="true"/>
          </p:nvPr>
        </p:nvSpPr>
        <p:spPr>
          <a:xfrm>
            <a:off x="8930237" y="4008120"/>
            <a:ext cx="2112914" cy="173124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lang="zh-CN" altLang="en-US" sz="1000" kern="1200" dirty="false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</a:defRPr>
            </a:lvl1pPr>
          </a:lstStyle>
          <a:p>
            <a:pPr marL="0" lvl="0" indent="0" algn="l" defTabSz="914400" rtl="false" eaLnBrk="true" latinLnBrk="false" hangingPunct="true">
              <a:lnSpc>
                <a:spcPct val="150000"/>
              </a:lnSpc>
              <a:spcBef>
                <a:spcPts val="1000"/>
              </a:spcBef>
              <a:buFont typeface="Arial" panose="020B0604020202090204" pitchFamily="34" charset="0"/>
              <a:buNone/>
            </a:pPr>
            <a:r>
              <a:rPr lang="en-US"/>
              <a:t>药典规定取用量为“约”若干时，指取用量不得超过规定量的±10%。</a:t>
            </a:r>
            <a:endParaRPr lang="en-US" altLang="zh-CN" dirty="false"/>
          </a:p>
        </p:txBody>
      </p:sp>
      <p:sp>
        <p:nvSpPr>
          <p:cNvPr id="42" name="文本占位符 32">
            <a:extLst>
              <a:ext uri="{FF2B5EF4-FFF2-40B4-BE49-F238E27FC236}">
                <a16:creationId id="{096D73F2-9900-2FF0-6D8C-2E38CF976AEA}"/>
              </a:ext>
            </a:extLst>
          </p:cNvPr>
          <p:cNvSpPr>
            <a:spLocks noGrp="true"/>
          </p:cNvSpPr>
          <p:nvPr>
            <p:ph type="body" sz="quarter" idx="27" hasCustomPrompt="true"/>
          </p:nvPr>
        </p:nvSpPr>
        <p:spPr>
          <a:xfrm>
            <a:off x="6787125" y="1118616"/>
            <a:ext cx="2112962" cy="562202"/>
          </a:xfrm>
        </p:spPr>
        <p:txBody>
          <a:bodyPr anchor="ctr">
            <a:normAutofit/>
          </a:bodyPr>
          <a:lstStyle>
            <a:lvl1pPr marL="0" indent="0">
              <a:buNone/>
              <a:defRPr lang="zh-CN" altLang="en-US" sz="1350" b="true" kern="1200" dirty="false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</a:defRPr>
            </a:lvl1pPr>
          </a:lstStyle>
          <a:p>
            <a:pPr marL="0" lvl="0" indent="0" algn="l" defTabSz="914400" rtl="false" eaLnBrk="true" latinLnBrk="false" hangingPunct="true">
              <a:lnSpc>
                <a:spcPct val="130000"/>
              </a:lnSpc>
              <a:spcBef>
                <a:spcPts val="1000"/>
              </a:spcBef>
              <a:buFont typeface="Arial" panose="020B0604020202090204" pitchFamily="34" charset="0"/>
              <a:buNone/>
            </a:pPr>
            <a:r>
              <a:rPr lang="en-US"/>
              <a:t>盐酸滴定液标定</a:t>
            </a:r>
            <a:endParaRPr lang="en-US" altLang="zh-CN" dirty="false"/>
          </a:p>
        </p:txBody>
      </p:sp>
      <p:sp>
        <p:nvSpPr>
          <p:cNvPr id="43" name="文本占位符 34">
            <a:extLst>
              <a:ext uri="{FF2B5EF4-FFF2-40B4-BE49-F238E27FC236}">
                <a16:creationId id="{70E85760-3B4C-F04C-4BDD-E498BAB2F4EA}"/>
              </a:ext>
            </a:extLst>
          </p:cNvPr>
          <p:cNvSpPr>
            <a:spLocks noGrp="true"/>
          </p:cNvSpPr>
          <p:nvPr>
            <p:ph type="body" sz="quarter" idx="28" hasCustomPrompt="true"/>
          </p:nvPr>
        </p:nvSpPr>
        <p:spPr>
          <a:xfrm>
            <a:off x="6787173" y="1732306"/>
            <a:ext cx="2112914" cy="1536921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lang="zh-CN" altLang="en-US" sz="1000" kern="1200" dirty="false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</a:defRPr>
            </a:lvl1pPr>
          </a:lstStyle>
          <a:p>
            <a:pPr marL="0" lvl="0" indent="0" algn="l" defTabSz="914400" rtl="false" eaLnBrk="true" latinLnBrk="false" hangingPunct="true">
              <a:lnSpc>
                <a:spcPct val="150000"/>
              </a:lnSpc>
              <a:spcBef>
                <a:spcPts val="1000"/>
              </a:spcBef>
              <a:buFont typeface="Arial" panose="020B0604020202090204" pitchFamily="34" charset="0"/>
              <a:buNone/>
            </a:pPr>
            <a:r>
              <a:rPr lang="en-US"/>
              <a:t>精密标定盐酸滴定液的表示方法为盐酸滴定液（0.1254mol/L）。</a:t>
            </a:r>
            <a:endParaRPr lang="en-US" altLang="zh-CN" dirty="false"/>
          </a:p>
        </p:txBody>
      </p:sp>
    </p:spTree>
  </p:cSld>
  <p:clrMapOvr>
    <a:masterClrMapping/>
  </p:clrMapOvr>
</p:sld>
</file>

<file path=ppt/slides/slide19.xml><?xml version="1.0" encoding="utf-8"?>
<p:sld xmlns:w="http://schemas.openxmlformats.org/wordprocessingml/2006/main" xmlns:a14="http://schemas.microsoft.com/office/drawing/2010/main" xmlns:p16="http://schemas.microsoft.com/office/powerpoint/2015/main" xmlns:wpc="http://schemas.microsoft.com/office/word/2010/wordprocessingCanvas" xmlns:wps="http://schemas.microsoft.com/office/word/2010/wordprocessingShape" xmlns:pvml="urn:schemas-microsoft-com:office:powerpoint" xmlns:psez="http://schemas.microsoft.com/office/powerpoint/2016/sectionzoom" xmlns:w10="urn:schemas-microsoft-com:office:word" xmlns:pic="http://schemas.openxmlformats.org/drawingml/2006/picture" xmlns:pic14="http://schemas.microsoft.com/office/drawing/2010/picture" xmlns:xvml="urn:schemas-microsoft-com:office:excel" xmlns:p159="http://schemas.microsoft.com/office/powerpoint/2015/09/main" xmlns:p184="http://schemas.microsoft.com/office/powerpoint/2018/4/main" xmlns:wp="http://schemas.openxmlformats.org/drawingml/2006/wordprocessingDrawing" xmlns:w16se="http://schemas.microsoft.com/office/word/2015/wordml/symex" xmlns:c="http://schemas.openxmlformats.org/drawingml/2006/chart" xmlns:a3d="http://schemas.microsoft.com/office/drawing/2017/model3d" xmlns:psuz="http://schemas.microsoft.com/office/powerpoint/2016/summaryzoom" xmlns:p173="http://schemas.microsoft.com/office/powerpoint/2017/3/main" xmlns:wp14="http://schemas.microsoft.com/office/word/2010/wordprocessingDrawing" xmlns:a16="http://schemas.microsoft.com/office/drawing/2014/main" xmlns:p14="http://schemas.microsoft.com/office/powerpoint/2010/main" xmlns:p="http://schemas.openxmlformats.org/presentationml/2006/main" xmlns:p202="http://schemas.microsoft.com/office/powerpoint/2020/02/main" xmlns:pslz="http://schemas.microsoft.com/office/powerpoint/2016/slidezoom" xmlns:w14="http://schemas.microsoft.com/office/word/2010/wordml" xmlns:w15="http://schemas.microsoft.com/office/word/2012/wordml" xmlns:v="urn:schemas-microsoft-com:vml" xmlns:a15="http://schemas.microsoft.com/office/drawing/2012/main" xmlns:r="http://schemas.openxmlformats.org/officeDocument/2006/relationships" xmlns:a="http://schemas.openxmlformats.org/drawingml/2006/main" xmlns:m="http://schemas.openxmlformats.org/officeDocument/2006/math" xmlns:o="urn:schemas-microsoft-com:office:office" xmlns:mc="http://schemas.openxmlformats.org/markup-compatibility/2006" xmlns:dgm="http://schemas.openxmlformats.org/drawingml/2006/diagram" xmlns:wpg="http://schemas.microsoft.com/office/word/2010/wordprocessingGroup" xmlns:we="http://schemas.microsoft.com/office/webextensions/webextension/2010/11" xmlns:p15="http://schemas.microsoft.com/office/powerpoint/2012/main" xmlns:cx="http://schemas.microsoft.com/office/drawing/2014/chartex" xmlns:p166="http://schemas.microsoft.com/office/powerpoint/2016/6/main" mc:Ignorable="a14 p16 wpc wps psez pic14 p159 p184 w16se a3d psuz p173 wp14 a16 p14 p202 pslz w14 w15 a15 wpg we p15 cx p16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占位符 24">
            <a:extLst>
              <a:ext uri="{FF2B5EF4-FFF2-40B4-BE49-F238E27FC236}">
                <a16:creationId id="{88A7D49E-C24F-D470-0821-2894E486F65F}"/>
              </a:ext>
            </a:extLst>
          </p:cNvPr>
          <p:cNvSpPr>
            <a:spLocks noGrp="true"/>
          </p:cNvSpPr>
          <p:nvPr>
            <p:ph type="body" sz="quarter" idx="10" hasCustomPrompt="true"/>
          </p:nvPr>
        </p:nvSpPr>
        <p:spPr>
          <a:xfrm>
            <a:off x="550376" y="394737"/>
            <a:ext cx="10969625" cy="72390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lang="zh-CN" altLang="en-US" sz="3600" kern="1200" dirty="false">
                <a:solidFill>
                  <a:schemeClr val="bg1"/>
                </a:solidFill>
                <a:latin typeface="+mj-ea"/>
                <a:ea typeface="+mj-ea"/>
                <a:cs typeface="+mn-cs"/>
              </a:defRPr>
            </a:lvl1pPr>
          </a:lstStyle>
          <a:p>
            <a:pPr lvl="0"/>
            <a:r>
              <a:rPr lang="en-US"/>
              <a:t>单项选择题</a:t>
            </a:r>
            <a:endParaRPr lang="zh-CN" altLang="en-US" dirty="false"/>
          </a:p>
        </p:txBody>
      </p:sp>
      <p:sp>
        <p:nvSpPr>
          <p:cNvPr id="5" name="文本占位符 25">
            <a:extLst>
              <a:ext uri="{FF2B5EF4-FFF2-40B4-BE49-F238E27FC236}">
                <a16:creationId id="{B388F441-325D-6BD7-E7E7-381660ACB202}"/>
              </a:ext>
            </a:extLst>
          </p:cNvPr>
          <p:cNvSpPr>
            <a:spLocks noGrp="true"/>
          </p:cNvSpPr>
          <p:nvPr>
            <p:ph type="body" sz="quarter" idx="21" hasCustomPrompt="true"/>
          </p:nvPr>
        </p:nvSpPr>
        <p:spPr>
          <a:xfrm>
            <a:off x="4832740" y="2250350"/>
            <a:ext cx="2376487" cy="669925"/>
          </a:xfrm>
        </p:spPr>
        <p:txBody>
          <a:bodyPr>
            <a:normAutofit/>
          </a:bodyPr>
          <a:lstStyle>
            <a:lvl1pPr marL="0" indent="0" algn="ctr">
              <a:buNone/>
              <a:defRPr lang="zh-CN" altLang="en-US" sz="1800" b="true" kern="1200" dirty="false">
                <a:solidFill>
                  <a:srgbClr val="0A9A87"/>
                </a:solidFill>
                <a:effectLst/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</a:defRPr>
            </a:lvl1pPr>
          </a:lstStyle>
          <a:p>
            <a:pPr lvl="0"/>
            <a:r>
              <a:rPr lang="en-US"/>
              <a:t>药品生产规范简称</a:t>
            </a:r>
            <a:endParaRPr lang="en-US" altLang="zh-CN" dirty="false"/>
          </a:p>
        </p:txBody>
      </p:sp>
      <p:sp>
        <p:nvSpPr>
          <p:cNvPr id="6" name="文本占位符 27">
            <a:extLst>
              <a:ext uri="{FF2B5EF4-FFF2-40B4-BE49-F238E27FC236}">
                <a16:creationId id="{3BC15568-9B55-0A52-E8A1-C74A195739E3}"/>
              </a:ext>
            </a:extLst>
          </p:cNvPr>
          <p:cNvSpPr>
            <a:spLocks noGrp="true"/>
          </p:cNvSpPr>
          <p:nvPr>
            <p:ph type="body" sz="quarter" idx="22" hasCustomPrompt="true"/>
          </p:nvPr>
        </p:nvSpPr>
        <p:spPr>
          <a:xfrm>
            <a:off x="4832740" y="3043581"/>
            <a:ext cx="2376487" cy="2095369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lang="zh-CN" altLang="en-US" sz="1400" kern="1200" dirty="false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</a:defRPr>
            </a:lvl1pPr>
          </a:lstStyle>
          <a:p>
            <a:pPr lvl="0"/>
            <a:r>
              <a:rPr lang="en-US"/>
              <a:t>药品生产质量管理规范简称为GMP。</a:t>
            </a:r>
            <a:endParaRPr lang="en-US" altLang="zh-CN" dirty="false"/>
          </a:p>
        </p:txBody>
      </p:sp>
    </p:spTree>
  </p:cSld>
  <p:clrMapOvr>
    <a:masterClrMapping/>
  </p:clrMapOvr>
</p:sld>
</file>

<file path=ppt/slides/slide2.xml><?xml version="1.0" encoding="utf-8"?>
<p:sld xmlns:w="http://schemas.openxmlformats.org/wordprocessingml/2006/main" xmlns:a14="http://schemas.microsoft.com/office/drawing/2010/main" xmlns:p16="http://schemas.microsoft.com/office/powerpoint/2015/main" xmlns:wpc="http://schemas.microsoft.com/office/word/2010/wordprocessingCanvas" xmlns:wps="http://schemas.microsoft.com/office/word/2010/wordprocessingShape" xmlns:pvml="urn:schemas-microsoft-com:office:powerpoint" xmlns:psez="http://schemas.microsoft.com/office/powerpoint/2016/sectionzoom" xmlns:w10="urn:schemas-microsoft-com:office:word" xmlns:pic="http://schemas.openxmlformats.org/drawingml/2006/picture" xmlns:pic14="http://schemas.microsoft.com/office/drawing/2010/picture" xmlns:xvml="urn:schemas-microsoft-com:office:excel" xmlns:p159="http://schemas.microsoft.com/office/powerpoint/2015/09/main" xmlns:p184="http://schemas.microsoft.com/office/powerpoint/2018/4/main" xmlns:wp="http://schemas.openxmlformats.org/drawingml/2006/wordprocessingDrawing" xmlns:w16se="http://schemas.microsoft.com/office/word/2015/wordml/symex" xmlns:c="http://schemas.openxmlformats.org/drawingml/2006/chart" xmlns:a3d="http://schemas.microsoft.com/office/drawing/2017/model3d" xmlns:psuz="http://schemas.microsoft.com/office/powerpoint/2016/summaryzoom" xmlns:p173="http://schemas.microsoft.com/office/powerpoint/2017/3/main" xmlns:wp14="http://schemas.microsoft.com/office/word/2010/wordprocessingDrawing" xmlns:a16="http://schemas.microsoft.com/office/drawing/2014/main" xmlns:p14="http://schemas.microsoft.com/office/powerpoint/2010/main" xmlns:p="http://schemas.openxmlformats.org/presentationml/2006/main" xmlns:p202="http://schemas.microsoft.com/office/powerpoint/2020/02/main" xmlns:pslz="http://schemas.microsoft.com/office/powerpoint/2016/slidezoom" xmlns:w14="http://schemas.microsoft.com/office/word/2010/wordml" xmlns:w15="http://schemas.microsoft.com/office/word/2012/wordml" xmlns:v="urn:schemas-microsoft-com:vml" xmlns:a15="http://schemas.microsoft.com/office/drawing/2012/main" xmlns:r="http://schemas.openxmlformats.org/officeDocument/2006/relationships" xmlns:a="http://schemas.openxmlformats.org/drawingml/2006/main" xmlns:m="http://schemas.openxmlformats.org/officeDocument/2006/math" xmlns:o="urn:schemas-microsoft-com:office:office" xmlns:mc="http://schemas.openxmlformats.org/markup-compatibility/2006" xmlns:dgm="http://schemas.openxmlformats.org/drawingml/2006/diagram" xmlns:wpg="http://schemas.microsoft.com/office/word/2010/wordprocessingGroup" xmlns:we="http://schemas.microsoft.com/office/webextensions/webextension/2010/11" xmlns:p15="http://schemas.microsoft.com/office/powerpoint/2012/main" xmlns:cx="http://schemas.microsoft.com/office/drawing/2014/chartex" xmlns:p166="http://schemas.microsoft.com/office/powerpoint/2016/6/main" mc:Ignorable="a14 p16 wpc wps psez pic14 p159 p184 w16se a3d psuz p173 wp14 a16 p14 p202 pslz w14 w15 a15 wpg we p15 cx p16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占位符 25">
            <a:extLst>
              <a:ext uri="{FF2B5EF4-FFF2-40B4-BE49-F238E27FC236}">
                <a16:creationId id="{9C7EEEE4-0546-58BD-936B-AB7259AAF125}"/>
              </a:ext>
            </a:extLst>
          </p:cNvPr>
          <p:cNvSpPr>
            <a:spLocks noGrp="true"/>
          </p:cNvSpPr>
          <p:nvPr>
            <p:ph type="body" sz="quarter" idx="10" hasCustomPrompt="true"/>
          </p:nvPr>
        </p:nvSpPr>
        <p:spPr>
          <a:xfrm>
            <a:off x="1131908" y="1455814"/>
            <a:ext cx="2243137" cy="108108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lang="zh-CN" altLang="en-US" sz="6500" b="true" kern="1200" dirty="fals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zh-CN" altLang="en-US" dirty="false"/>
              <a:t>目录</a:t>
            </a:r>
          </a:p>
        </p:txBody>
      </p:sp>
      <p:sp>
        <p:nvSpPr>
          <p:cNvPr id="28" name="文本占位符 27">
            <a:extLst>
              <a:ext uri="{FF2B5EF4-FFF2-40B4-BE49-F238E27FC236}">
                <a16:creationId id="{5408A1DF-5CA0-69C3-4C05-92B52D80B6E9}"/>
              </a:ext>
            </a:extLst>
          </p:cNvPr>
          <p:cNvSpPr>
            <a:spLocks noGrp="true"/>
          </p:cNvSpPr>
          <p:nvPr>
            <p:ph type="body" sz="quarter" idx="11" hasCustomPrompt="true"/>
          </p:nvPr>
        </p:nvSpPr>
        <p:spPr>
          <a:xfrm>
            <a:off x="1193800" y="3977005"/>
            <a:ext cx="749300" cy="508000"/>
          </a:xfrm>
        </p:spPr>
        <p:txBody>
          <a:bodyPr/>
          <a:lstStyle>
            <a:lvl1pPr marL="0" indent="0" algn="ctr">
              <a:buNone/>
              <a:defRPr lang="zh-CN" altLang="en-US" sz="2400" b="true" kern="1200" dirty="false">
                <a:solidFill>
                  <a:schemeClr val="accent1">
                    <a:lumMod val="20000"/>
                    <a:lumOff val="80000"/>
                  </a:schemeClr>
                </a:solidFill>
                <a:latin typeface="+mn-ea"/>
                <a:ea typeface="+mn-ea"/>
                <a:cs typeface="+mj-lt"/>
              </a:defRPr>
            </a:lvl1pPr>
          </a:lstStyle>
          <a:p>
            <a:pPr lvl="0"/>
            <a:r>
              <a:rPr lang="en-US"/>
              <a:t>01</a:t>
            </a:r>
            <a:endParaRPr lang="en-US" altLang="zh-CN" dirty="false"/>
          </a:p>
        </p:txBody>
      </p:sp>
      <p:sp>
        <p:nvSpPr>
          <p:cNvPr id="43" name="文本占位符 27">
            <a:extLst>
              <a:ext uri="{FF2B5EF4-FFF2-40B4-BE49-F238E27FC236}">
                <a16:creationId id="{D08D9BBE-6884-2C80-E50B-1D6888ABF6AA}"/>
              </a:ext>
            </a:extLst>
          </p:cNvPr>
          <p:cNvSpPr>
            <a:spLocks noGrp="true"/>
          </p:cNvSpPr>
          <p:nvPr>
            <p:ph type="body" sz="quarter" idx="12" hasCustomPrompt="true"/>
          </p:nvPr>
        </p:nvSpPr>
        <p:spPr>
          <a:xfrm>
            <a:off x="6502400" y="3979926"/>
            <a:ext cx="749300" cy="508000"/>
          </a:xfrm>
        </p:spPr>
        <p:txBody>
          <a:bodyPr/>
          <a:lstStyle>
            <a:lvl1pPr marL="0" indent="0" algn="ctr">
              <a:buNone/>
              <a:defRPr lang="zh-CN" altLang="en-US" sz="2400" b="true" kern="1200" dirty="false">
                <a:solidFill>
                  <a:schemeClr val="accent1">
                    <a:lumMod val="20000"/>
                    <a:lumOff val="80000"/>
                  </a:schemeClr>
                </a:solidFill>
                <a:latin typeface="+mn-ea"/>
                <a:ea typeface="+mn-ea"/>
                <a:cs typeface="+mj-lt"/>
              </a:defRPr>
            </a:lvl1pPr>
          </a:lstStyle>
          <a:p>
            <a:pPr lvl="0"/>
            <a:r>
              <a:rPr lang="en-US"/>
              <a:t>02</a:t>
            </a:r>
            <a:endParaRPr lang="en-US" altLang="zh-CN" dirty="false"/>
          </a:p>
        </p:txBody>
      </p:sp>
      <p:sp>
        <p:nvSpPr>
          <p:cNvPr id="44" name="文本占位符 27">
            <a:extLst>
              <a:ext uri="{FF2B5EF4-FFF2-40B4-BE49-F238E27FC236}">
                <a16:creationId id="{F1478F7C-166E-6C23-1BAB-86E7348F48F3}"/>
              </a:ext>
            </a:extLst>
          </p:cNvPr>
          <p:cNvSpPr>
            <a:spLocks noGrp="true"/>
          </p:cNvSpPr>
          <p:nvPr>
            <p:ph type="body" sz="quarter" idx="13" hasCustomPrompt="true"/>
          </p:nvPr>
        </p:nvSpPr>
        <p:spPr>
          <a:xfrm>
            <a:off x="1195070" y="4978400"/>
            <a:ext cx="749300" cy="508000"/>
          </a:xfrm>
        </p:spPr>
        <p:txBody>
          <a:bodyPr/>
          <a:lstStyle>
            <a:lvl1pPr marL="0" indent="0" algn="ctr">
              <a:buNone/>
              <a:defRPr lang="zh-CN" altLang="en-US" sz="2400" b="true" kern="1200" dirty="false">
                <a:solidFill>
                  <a:schemeClr val="accent1">
                    <a:lumMod val="20000"/>
                    <a:lumOff val="80000"/>
                  </a:schemeClr>
                </a:solidFill>
                <a:latin typeface="+mn-ea"/>
                <a:ea typeface="+mn-ea"/>
                <a:cs typeface="+mj-lt"/>
              </a:defRPr>
            </a:lvl1pPr>
          </a:lstStyle>
          <a:p>
            <a:pPr lvl="0"/>
            <a:r>
              <a:rPr lang="en-US"/>
              <a:t>03</a:t>
            </a:r>
            <a:endParaRPr lang="en-US" altLang="zh-CN" dirty="false"/>
          </a:p>
        </p:txBody>
      </p:sp>
      <p:sp>
        <p:nvSpPr>
          <p:cNvPr id="45" name="文本占位符 27">
            <a:extLst>
              <a:ext uri="{FF2B5EF4-FFF2-40B4-BE49-F238E27FC236}">
                <a16:creationId id="{A9EE3835-0956-EEBC-F28F-5E463B4CEFC3}"/>
              </a:ext>
            </a:extLst>
          </p:cNvPr>
          <p:cNvSpPr>
            <a:spLocks noGrp="true"/>
          </p:cNvSpPr>
          <p:nvPr>
            <p:ph type="body" sz="quarter" idx="14" hasCustomPrompt="true"/>
          </p:nvPr>
        </p:nvSpPr>
        <p:spPr>
          <a:xfrm>
            <a:off x="1195070" y="5973464"/>
            <a:ext cx="749300" cy="508000"/>
          </a:xfrm>
        </p:spPr>
        <p:txBody>
          <a:bodyPr/>
          <a:lstStyle>
            <a:lvl1pPr marL="0" indent="0" algn="ctr">
              <a:buNone/>
              <a:defRPr lang="zh-CN" altLang="en-US" sz="2400" b="true" kern="1200" dirty="false">
                <a:solidFill>
                  <a:schemeClr val="accent1">
                    <a:lumMod val="20000"/>
                    <a:lumOff val="80000"/>
                  </a:schemeClr>
                </a:solidFill>
                <a:latin typeface="+mn-ea"/>
                <a:ea typeface="+mn-ea"/>
                <a:cs typeface="+mj-lt"/>
              </a:defRPr>
            </a:lvl1pPr>
          </a:lstStyle>
          <a:p>
            <a:pPr lvl="0"/>
            <a:r>
              <a:rPr lang="en-US"/>
              <a:t>05</a:t>
            </a:r>
            <a:endParaRPr lang="en-US" altLang="zh-CN" dirty="false"/>
          </a:p>
        </p:txBody>
      </p:sp>
      <p:sp>
        <p:nvSpPr>
          <p:cNvPr id="46" name="文本占位符 27">
            <a:extLst>
              <a:ext uri="{FF2B5EF4-FFF2-40B4-BE49-F238E27FC236}">
                <a16:creationId id="{964E7A8C-7A12-93A8-873E-3341AD9225CA}"/>
              </a:ext>
            </a:extLst>
          </p:cNvPr>
          <p:cNvSpPr>
            <a:spLocks noGrp="true"/>
          </p:cNvSpPr>
          <p:nvPr>
            <p:ph type="body" sz="quarter" idx="15" hasCustomPrompt="true"/>
          </p:nvPr>
        </p:nvSpPr>
        <p:spPr>
          <a:xfrm>
            <a:off x="6502400" y="4981321"/>
            <a:ext cx="749300" cy="508000"/>
          </a:xfrm>
        </p:spPr>
        <p:txBody>
          <a:bodyPr/>
          <a:lstStyle>
            <a:lvl1pPr marL="0" indent="0" algn="ctr">
              <a:buNone/>
              <a:defRPr lang="zh-CN" altLang="en-US" sz="2400" b="true" kern="1200" dirty="false">
                <a:solidFill>
                  <a:schemeClr val="accent1">
                    <a:lumMod val="20000"/>
                    <a:lumOff val="80000"/>
                  </a:schemeClr>
                </a:solidFill>
                <a:latin typeface="+mn-ea"/>
                <a:ea typeface="+mn-ea"/>
                <a:cs typeface="+mj-lt"/>
              </a:defRPr>
            </a:lvl1pPr>
          </a:lstStyle>
          <a:p>
            <a:pPr lvl="0"/>
            <a:r>
              <a:rPr lang="en-US"/>
              <a:t>04</a:t>
            </a:r>
            <a:endParaRPr lang="en-US" altLang="zh-CN" dirty="false"/>
          </a:p>
        </p:txBody>
      </p:sp>
      <p:sp>
        <p:nvSpPr>
          <p:cNvPr id="49" name="文本占位符 48">
            <a:extLst>
              <a:ext uri="{FF2B5EF4-FFF2-40B4-BE49-F238E27FC236}">
                <a16:creationId id="{CFEC1DFF-680E-B941-9C3C-36583FC673A7}"/>
              </a:ext>
            </a:extLst>
          </p:cNvPr>
          <p:cNvSpPr>
            <a:spLocks noGrp="true"/>
          </p:cNvSpPr>
          <p:nvPr>
            <p:ph type="body" sz="quarter" idx="17" hasCustomPrompt="true"/>
          </p:nvPr>
        </p:nvSpPr>
        <p:spPr>
          <a:xfrm>
            <a:off x="2146300" y="3767138"/>
            <a:ext cx="3848100" cy="92710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lang="zh-CN" altLang="en-US" sz="2400" kern="1200" spc="300" dirty="false">
                <a:solidFill>
                  <a:schemeClr val="accent1">
                    <a:lumMod val="20000"/>
                    <a:lumOff val="80000"/>
                  </a:schemeClr>
                </a:soli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药典知识</a:t>
            </a:r>
            <a:endParaRPr lang="en-US" altLang="zh-CN" dirty="false"/>
          </a:p>
        </p:txBody>
      </p:sp>
      <p:sp>
        <p:nvSpPr>
          <p:cNvPr id="50" name="文本占位符 48">
            <a:extLst>
              <a:ext uri="{FF2B5EF4-FFF2-40B4-BE49-F238E27FC236}">
                <a16:creationId id="{D421C167-942A-38C8-B184-2515CBDF21B2}"/>
              </a:ext>
            </a:extLst>
          </p:cNvPr>
          <p:cNvSpPr>
            <a:spLocks noGrp="true"/>
          </p:cNvSpPr>
          <p:nvPr>
            <p:ph type="body" sz="quarter" idx="18" hasCustomPrompt="true"/>
          </p:nvPr>
        </p:nvSpPr>
        <p:spPr>
          <a:xfrm>
            <a:off x="7454900" y="3754139"/>
            <a:ext cx="3848100" cy="927100"/>
          </a:xfrm>
        </p:spPr>
        <p:txBody>
          <a:bodyPr anchor="ctr">
            <a:normAutofit/>
          </a:bodyPr>
          <a:lstStyle>
            <a:lvl1pPr marL="0" indent="0">
              <a:buNone/>
              <a:defRPr lang="zh-CN" altLang="en-US" sz="2400" kern="1200" spc="300" dirty="false">
                <a:solidFill>
                  <a:schemeClr val="accent1">
                    <a:lumMod val="20000"/>
                    <a:lumOff val="80000"/>
                  </a:schemeClr>
                </a:soli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药品检验基本程序</a:t>
            </a:r>
            <a:endParaRPr lang="en-US" altLang="zh-CN" dirty="false"/>
          </a:p>
        </p:txBody>
      </p:sp>
      <p:sp>
        <p:nvSpPr>
          <p:cNvPr id="51" name="文本占位符 48">
            <a:extLst>
              <a:ext uri="{FF2B5EF4-FFF2-40B4-BE49-F238E27FC236}">
                <a16:creationId id="{AF24954B-9C9F-CF9D-81F8-BB3309329E31}"/>
              </a:ext>
            </a:extLst>
          </p:cNvPr>
          <p:cNvSpPr>
            <a:spLocks noGrp="true"/>
          </p:cNvSpPr>
          <p:nvPr>
            <p:ph type="body" sz="quarter" idx="19" hasCustomPrompt="true"/>
          </p:nvPr>
        </p:nvSpPr>
        <p:spPr>
          <a:xfrm>
            <a:off x="2146300" y="4792586"/>
            <a:ext cx="3848100" cy="927100"/>
          </a:xfrm>
        </p:spPr>
        <p:txBody>
          <a:bodyPr anchor="ctr">
            <a:normAutofit/>
          </a:bodyPr>
          <a:lstStyle>
            <a:lvl1pPr marL="0" indent="0">
              <a:buNone/>
              <a:defRPr lang="zh-CN" altLang="en-US" sz="2400" kern="1200" spc="300" dirty="false">
                <a:solidFill>
                  <a:schemeClr val="accent1">
                    <a:lumMod val="20000"/>
                    <a:lumOff val="80000"/>
                  </a:schemeClr>
                </a:soli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相关法律法规</a:t>
            </a:r>
            <a:endParaRPr lang="en-US" altLang="zh-CN" dirty="false"/>
          </a:p>
        </p:txBody>
      </p:sp>
      <p:sp>
        <p:nvSpPr>
          <p:cNvPr id="52" name="文本占位符 48">
            <a:extLst>
              <a:ext uri="{FF2B5EF4-FFF2-40B4-BE49-F238E27FC236}">
                <a16:creationId id="{BAA23B9C-2305-1B1F-0A95-763A8AD3A226}"/>
              </a:ext>
            </a:extLst>
          </p:cNvPr>
          <p:cNvSpPr>
            <a:spLocks noGrp="true"/>
          </p:cNvSpPr>
          <p:nvPr>
            <p:ph type="body" sz="quarter" idx="20" hasCustomPrompt="true"/>
          </p:nvPr>
        </p:nvSpPr>
        <p:spPr>
          <a:xfrm>
            <a:off x="2146300" y="5818034"/>
            <a:ext cx="3848100" cy="927100"/>
          </a:xfrm>
        </p:spPr>
        <p:txBody>
          <a:bodyPr anchor="ctr">
            <a:normAutofit/>
          </a:bodyPr>
          <a:lstStyle>
            <a:lvl1pPr marL="0" indent="0">
              <a:buNone/>
              <a:defRPr lang="zh-CN" altLang="en-US" sz="2400" kern="1200" spc="300" dirty="false">
                <a:solidFill>
                  <a:schemeClr val="accent1">
                    <a:lumMod val="20000"/>
                    <a:lumOff val="80000"/>
                  </a:schemeClr>
                </a:soli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实训查阅《中国药典》</a:t>
            </a:r>
            <a:endParaRPr lang="en-US" altLang="zh-CN" dirty="false"/>
          </a:p>
        </p:txBody>
      </p:sp>
      <p:sp>
        <p:nvSpPr>
          <p:cNvPr id="53" name="文本占位符 48">
            <a:extLst>
              <a:ext uri="{FF2B5EF4-FFF2-40B4-BE49-F238E27FC236}">
                <a16:creationId id="{BCA4D57D-667C-BA81-D693-97EB950E99A8}"/>
              </a:ext>
            </a:extLst>
          </p:cNvPr>
          <p:cNvSpPr>
            <a:spLocks noGrp="true"/>
          </p:cNvSpPr>
          <p:nvPr>
            <p:ph type="body" sz="quarter" idx="21" hasCustomPrompt="true"/>
          </p:nvPr>
        </p:nvSpPr>
        <p:spPr>
          <a:xfrm>
            <a:off x="7454900" y="4791075"/>
            <a:ext cx="3848100" cy="927100"/>
          </a:xfrm>
        </p:spPr>
        <p:txBody>
          <a:bodyPr anchor="ctr">
            <a:normAutofit/>
          </a:bodyPr>
          <a:lstStyle>
            <a:lvl1pPr marL="0" indent="0">
              <a:buNone/>
              <a:defRPr lang="zh-CN" altLang="en-US" sz="2400" kern="1200" spc="300" dirty="false">
                <a:solidFill>
                  <a:schemeClr val="accent1">
                    <a:lumMod val="20000"/>
                    <a:lumOff val="80000"/>
                  </a:schemeClr>
                </a:soli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目标检测</a:t>
            </a:r>
            <a:endParaRPr lang="en-US" altLang="zh-CN" dirty="false"/>
          </a:p>
        </p:txBody>
      </p:sp>
    </p:spTree>
  </p:cSld>
  <p:clrMapOvr>
    <a:masterClrMapping/>
  </p:clrMapOvr>
</p:sld>
</file>

<file path=ppt/slides/slide20.xml><?xml version="1.0" encoding="utf-8"?>
<p:sld xmlns:w="http://schemas.openxmlformats.org/wordprocessingml/2006/main" xmlns:a14="http://schemas.microsoft.com/office/drawing/2010/main" xmlns:p16="http://schemas.microsoft.com/office/powerpoint/2015/main" xmlns:wpc="http://schemas.microsoft.com/office/word/2010/wordprocessingCanvas" xmlns:wps="http://schemas.microsoft.com/office/word/2010/wordprocessingShape" xmlns:pvml="urn:schemas-microsoft-com:office:powerpoint" xmlns:psez="http://schemas.microsoft.com/office/powerpoint/2016/sectionzoom" xmlns:w10="urn:schemas-microsoft-com:office:word" xmlns:pic="http://schemas.openxmlformats.org/drawingml/2006/picture" xmlns:pic14="http://schemas.microsoft.com/office/drawing/2010/picture" xmlns:xvml="urn:schemas-microsoft-com:office:excel" xmlns:p159="http://schemas.microsoft.com/office/powerpoint/2015/09/main" xmlns:p184="http://schemas.microsoft.com/office/powerpoint/2018/4/main" xmlns:wp="http://schemas.openxmlformats.org/drawingml/2006/wordprocessingDrawing" xmlns:w16se="http://schemas.microsoft.com/office/word/2015/wordml/symex" xmlns:c="http://schemas.openxmlformats.org/drawingml/2006/chart" xmlns:a3d="http://schemas.microsoft.com/office/drawing/2017/model3d" xmlns:psuz="http://schemas.microsoft.com/office/powerpoint/2016/summaryzoom" xmlns:p173="http://schemas.microsoft.com/office/powerpoint/2017/3/main" xmlns:wp14="http://schemas.microsoft.com/office/word/2010/wordprocessingDrawing" xmlns:a16="http://schemas.microsoft.com/office/drawing/2014/main" xmlns:p14="http://schemas.microsoft.com/office/powerpoint/2010/main" xmlns:p="http://schemas.openxmlformats.org/presentationml/2006/main" xmlns:p202="http://schemas.microsoft.com/office/powerpoint/2020/02/main" xmlns:pslz="http://schemas.microsoft.com/office/powerpoint/2016/slidezoom" xmlns:w14="http://schemas.microsoft.com/office/word/2010/wordml" xmlns:w15="http://schemas.microsoft.com/office/word/2012/wordml" xmlns:v="urn:schemas-microsoft-com:vml" xmlns:a15="http://schemas.microsoft.com/office/drawing/2012/main" xmlns:r="http://schemas.openxmlformats.org/officeDocument/2006/relationships" xmlns:a="http://schemas.openxmlformats.org/drawingml/2006/main" xmlns:m="http://schemas.openxmlformats.org/officeDocument/2006/math" xmlns:o="urn:schemas-microsoft-com:office:office" xmlns:mc="http://schemas.openxmlformats.org/markup-compatibility/2006" xmlns:dgm="http://schemas.openxmlformats.org/drawingml/2006/diagram" xmlns:wpg="http://schemas.microsoft.com/office/word/2010/wordprocessingGroup" xmlns:we="http://schemas.microsoft.com/office/webextensions/webextension/2010/11" xmlns:p15="http://schemas.microsoft.com/office/powerpoint/2012/main" xmlns:cx="http://schemas.microsoft.com/office/drawing/2014/chartex" xmlns:p166="http://schemas.microsoft.com/office/powerpoint/2016/6/main" mc:Ignorable="a14 p16 wpc wps psez pic14 p159 p184 w16se a3d psuz p173 wp14 a16 p14 p202 pslz w14 w15 a15 wpg we p15 cx p16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占位符 24">
            <a:extLst>
              <a:ext uri="{FF2B5EF4-FFF2-40B4-BE49-F238E27FC236}">
                <a16:creationId id="{88A7D49E-C24F-D470-0821-2894E486F65F}"/>
              </a:ext>
            </a:extLst>
          </p:cNvPr>
          <p:cNvSpPr>
            <a:spLocks noGrp="true"/>
          </p:cNvSpPr>
          <p:nvPr>
            <p:ph type="body" sz="quarter" idx="10" hasCustomPrompt="true"/>
          </p:nvPr>
        </p:nvSpPr>
        <p:spPr>
          <a:xfrm>
            <a:off x="550376" y="394737"/>
            <a:ext cx="10969625" cy="72390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lang="zh-CN" altLang="en-US" sz="3600" kern="1200" dirty="false">
                <a:solidFill>
                  <a:schemeClr val="bg1"/>
                </a:solidFill>
                <a:latin typeface="+mj-ea"/>
                <a:ea typeface="+mj-ea"/>
                <a:cs typeface="+mn-cs"/>
              </a:defRPr>
            </a:lvl1pPr>
          </a:lstStyle>
          <a:p>
            <a:pPr lvl="0"/>
            <a:r>
              <a:rPr lang="en-US"/>
              <a:t>多项选择题</a:t>
            </a:r>
            <a:endParaRPr lang="zh-CN" altLang="en-US" dirty="false"/>
          </a:p>
        </p:txBody>
      </p:sp>
      <p:sp>
        <p:nvSpPr>
          <p:cNvPr id="26" name="文本占位符 25">
            <a:extLst>
              <a:ext uri="{FF2B5EF4-FFF2-40B4-BE49-F238E27FC236}">
                <a16:creationId id="{F144A8B6-B006-1A56-7A82-77D5DB5C998F}"/>
              </a:ext>
            </a:extLst>
          </p:cNvPr>
          <p:cNvSpPr>
            <a:spLocks noGrp="true"/>
          </p:cNvSpPr>
          <p:nvPr>
            <p:ph type="body" sz="quarter" idx="12" hasCustomPrompt="true"/>
          </p:nvPr>
        </p:nvSpPr>
        <p:spPr>
          <a:xfrm>
            <a:off x="1195841" y="2275705"/>
            <a:ext cx="2376487" cy="669925"/>
          </a:xfrm>
        </p:spPr>
        <p:txBody>
          <a:bodyPr anchor="ctr">
            <a:normAutofit/>
          </a:bodyPr>
          <a:lstStyle>
            <a:lvl1pPr marL="0" indent="0" algn="ctr">
              <a:buNone/>
              <a:defRPr lang="zh-CN" altLang="en-US" sz="1800" b="true" kern="1200" dirty="false">
                <a:solidFill>
                  <a:srgbClr val="0A9A87"/>
                </a:solidFill>
                <a:effectLst/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</a:defRPr>
            </a:lvl1pPr>
          </a:lstStyle>
          <a:p>
            <a:pPr lvl="0"/>
            <a:r>
              <a:rPr lang="en-US"/>
              <a:t>溶液标记含义</a:t>
            </a:r>
            <a:endParaRPr lang="en-US" altLang="zh-CN" dirty="false"/>
          </a:p>
        </p:txBody>
      </p:sp>
      <p:sp>
        <p:nvSpPr>
          <p:cNvPr id="28" name="文本占位符 27">
            <a:extLst>
              <a:ext uri="{FF2B5EF4-FFF2-40B4-BE49-F238E27FC236}">
                <a16:creationId id="{7EC79D55-7349-03DC-15DC-DB476FCED869}"/>
              </a:ext>
            </a:extLst>
          </p:cNvPr>
          <p:cNvSpPr>
            <a:spLocks noGrp="true"/>
          </p:cNvSpPr>
          <p:nvPr>
            <p:ph type="body" sz="quarter" idx="13" hasCustomPrompt="true"/>
          </p:nvPr>
        </p:nvSpPr>
        <p:spPr>
          <a:xfrm>
            <a:off x="1195841" y="3096647"/>
            <a:ext cx="2376487" cy="20081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lang="zh-CN" altLang="en-US" sz="1000" kern="1200" dirty="false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</a:defRPr>
            </a:lvl1pPr>
          </a:lstStyle>
          <a:p>
            <a:pPr lvl="0"/>
            <a:r>
              <a:rPr lang="en-US"/>
              <a:t>溶液后标记“1→10”符号表示固体溶质1.0g加溶剂使成10mL的溶液。</a:t>
            </a:r>
            <a:endParaRPr lang="en-US" altLang="zh-CN" dirty="false"/>
          </a:p>
        </p:txBody>
      </p:sp>
      <p:sp>
        <p:nvSpPr>
          <p:cNvPr id="64" name="文本占位符 25">
            <a:extLst>
              <a:ext uri="{FF2B5EF4-FFF2-40B4-BE49-F238E27FC236}">
                <a16:creationId id="{9603559A-7246-6452-FBCB-43C9FB0A54A2}"/>
              </a:ext>
            </a:extLst>
          </p:cNvPr>
          <p:cNvSpPr>
            <a:spLocks noGrp="true"/>
          </p:cNvSpPr>
          <p:nvPr>
            <p:ph type="body" sz="quarter" idx="15" hasCustomPrompt="true"/>
          </p:nvPr>
        </p:nvSpPr>
        <p:spPr>
          <a:xfrm>
            <a:off x="4768097" y="2275704"/>
            <a:ext cx="2376487" cy="669925"/>
          </a:xfrm>
        </p:spPr>
        <p:txBody>
          <a:bodyPr anchor="ctr">
            <a:normAutofit/>
          </a:bodyPr>
          <a:lstStyle>
            <a:lvl1pPr marL="0" indent="0" algn="ctr">
              <a:buNone/>
              <a:defRPr lang="zh-CN" altLang="en-US" sz="1800" b="true" kern="1200" dirty="false">
                <a:solidFill>
                  <a:srgbClr val="0A9A87"/>
                </a:solidFill>
                <a:effectLst/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</a:defRPr>
            </a:lvl1pPr>
          </a:lstStyle>
          <a:p>
            <a:pPr lvl="0"/>
            <a:r>
              <a:rPr lang="en-US"/>
              <a:t>土霉素效价测定</a:t>
            </a:r>
            <a:endParaRPr lang="en-US" altLang="zh-CN" dirty="false"/>
          </a:p>
        </p:txBody>
      </p:sp>
      <p:sp>
        <p:nvSpPr>
          <p:cNvPr id="65" name="文本占位符 27">
            <a:extLst>
              <a:ext uri="{FF2B5EF4-FFF2-40B4-BE49-F238E27FC236}">
                <a16:creationId id="{0B0BD7FE-CDF3-EC0A-F0A2-2B8319A023EB}"/>
              </a:ext>
            </a:extLst>
          </p:cNvPr>
          <p:cNvSpPr>
            <a:spLocks noGrp="true"/>
          </p:cNvSpPr>
          <p:nvPr>
            <p:ph type="body" sz="quarter" idx="16" hasCustomPrompt="true"/>
          </p:nvPr>
        </p:nvSpPr>
        <p:spPr>
          <a:xfrm>
            <a:off x="4768097" y="3102783"/>
            <a:ext cx="2376487" cy="200205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lang="zh-CN" altLang="en-US" sz="1000" kern="1200" dirty="false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</a:defRPr>
            </a:lvl1pPr>
          </a:lstStyle>
          <a:p>
            <a:pPr lvl="0"/>
            <a:r>
              <a:rPr lang="en-US"/>
              <a:t>测定土霉素的效价时，需要对照品、标准物质、标准品。</a:t>
            </a:r>
            <a:endParaRPr lang="en-US" altLang="zh-CN" dirty="false"/>
          </a:p>
        </p:txBody>
      </p:sp>
      <p:sp>
        <p:nvSpPr>
          <p:cNvPr id="69" name="文本占位符 25">
            <a:extLst>
              <a:ext uri="{FF2B5EF4-FFF2-40B4-BE49-F238E27FC236}">
                <a16:creationId id="{C82C9458-B6B6-17C1-AC7A-312851CDD312}"/>
              </a:ext>
            </a:extLst>
          </p:cNvPr>
          <p:cNvSpPr>
            <a:spLocks noGrp="true"/>
          </p:cNvSpPr>
          <p:nvPr>
            <p:ph type="body" sz="quarter" idx="18" hasCustomPrompt="true"/>
          </p:nvPr>
        </p:nvSpPr>
        <p:spPr>
          <a:xfrm>
            <a:off x="8340353" y="2275704"/>
            <a:ext cx="2376487" cy="669925"/>
          </a:xfrm>
        </p:spPr>
        <p:txBody>
          <a:bodyPr anchor="ctr">
            <a:normAutofit/>
          </a:bodyPr>
          <a:lstStyle>
            <a:lvl1pPr marL="0" indent="0" algn="ctr">
              <a:buNone/>
              <a:defRPr lang="zh-CN" altLang="en-US" sz="1800" b="true" kern="1200" dirty="false">
                <a:solidFill>
                  <a:srgbClr val="0A9A87"/>
                </a:solidFill>
                <a:effectLst/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</a:defRPr>
            </a:lvl1pPr>
          </a:lstStyle>
          <a:p>
            <a:pPr lvl="0"/>
            <a:r>
              <a:rPr lang="en-US"/>
              <a:t>标准品的定义</a:t>
            </a:r>
            <a:endParaRPr lang="en-US" altLang="zh-CN" dirty="false"/>
          </a:p>
        </p:txBody>
      </p:sp>
      <p:sp>
        <p:nvSpPr>
          <p:cNvPr id="70" name="文本占位符 27">
            <a:extLst>
              <a:ext uri="{FF2B5EF4-FFF2-40B4-BE49-F238E27FC236}">
                <a16:creationId id="{E033FBDE-9096-F916-76FA-EE8F85F13457}"/>
              </a:ext>
            </a:extLst>
          </p:cNvPr>
          <p:cNvSpPr>
            <a:spLocks noGrp="true"/>
          </p:cNvSpPr>
          <p:nvPr>
            <p:ph type="body" sz="quarter" idx="19" hasCustomPrompt="true"/>
          </p:nvPr>
        </p:nvSpPr>
        <p:spPr>
          <a:xfrm>
            <a:off x="8340353" y="3096645"/>
            <a:ext cx="2376487" cy="2008190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lang="zh-CN" altLang="en-US" sz="1000" kern="1200" dirty="false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</a:defRPr>
            </a:lvl1pPr>
          </a:lstStyle>
          <a:p>
            <a:pPr marL="0" lvl="0" indent="0" algn="l" defTabSz="914400" rtl="false" eaLnBrk="true" latinLnBrk="false" hangingPunct="true">
              <a:lnSpc>
                <a:spcPct val="150000"/>
              </a:lnSpc>
              <a:spcBef>
                <a:spcPts val="1000"/>
              </a:spcBef>
              <a:buFont typeface="Arial" panose="020B0604020202090204" pitchFamily="34" charset="0"/>
              <a:buNone/>
            </a:pPr>
            <a:r>
              <a:rPr lang="en-US"/>
              <a:t>标准品用于生物检定、抗生素及生化药品含量或效价测定等的标准物质。</a:t>
            </a:r>
            <a:endParaRPr lang="en-US" altLang="zh-CN" dirty="false"/>
          </a:p>
        </p:txBody>
      </p:sp>
    </p:spTree>
  </p:cSld>
  <p:clrMapOvr>
    <a:masterClrMapping/>
  </p:clrMapOvr>
</p:sld>
</file>

<file path=ppt/slides/slide21.xml><?xml version="1.0" encoding="utf-8"?>
<p:sld xmlns:w="http://schemas.openxmlformats.org/wordprocessingml/2006/main" xmlns:a14="http://schemas.microsoft.com/office/drawing/2010/main" xmlns:p16="http://schemas.microsoft.com/office/powerpoint/2015/main" xmlns:wpc="http://schemas.microsoft.com/office/word/2010/wordprocessingCanvas" xmlns:wps="http://schemas.microsoft.com/office/word/2010/wordprocessingShape" xmlns:pvml="urn:schemas-microsoft-com:office:powerpoint" xmlns:psez="http://schemas.microsoft.com/office/powerpoint/2016/sectionzoom" xmlns:w10="urn:schemas-microsoft-com:office:word" xmlns:pic="http://schemas.openxmlformats.org/drawingml/2006/picture" xmlns:pic14="http://schemas.microsoft.com/office/drawing/2010/picture" xmlns:xvml="urn:schemas-microsoft-com:office:excel" xmlns:p159="http://schemas.microsoft.com/office/powerpoint/2015/09/main" xmlns:p184="http://schemas.microsoft.com/office/powerpoint/2018/4/main" xmlns:wp="http://schemas.openxmlformats.org/drawingml/2006/wordprocessingDrawing" xmlns:w16se="http://schemas.microsoft.com/office/word/2015/wordml/symex" xmlns:c="http://schemas.openxmlformats.org/drawingml/2006/chart" xmlns:a3d="http://schemas.microsoft.com/office/drawing/2017/model3d" xmlns:psuz="http://schemas.microsoft.com/office/powerpoint/2016/summaryzoom" xmlns:p173="http://schemas.microsoft.com/office/powerpoint/2017/3/main" xmlns:wp14="http://schemas.microsoft.com/office/word/2010/wordprocessingDrawing" xmlns:a16="http://schemas.microsoft.com/office/drawing/2014/main" xmlns:p14="http://schemas.microsoft.com/office/powerpoint/2010/main" xmlns:p="http://schemas.openxmlformats.org/presentationml/2006/main" xmlns:p202="http://schemas.microsoft.com/office/powerpoint/2020/02/main" xmlns:pslz="http://schemas.microsoft.com/office/powerpoint/2016/slidezoom" xmlns:w14="http://schemas.microsoft.com/office/word/2010/wordml" xmlns:w15="http://schemas.microsoft.com/office/word/2012/wordml" xmlns:v="urn:schemas-microsoft-com:vml" xmlns:a15="http://schemas.microsoft.com/office/drawing/2012/main" xmlns:r="http://schemas.openxmlformats.org/officeDocument/2006/relationships" xmlns:a="http://schemas.openxmlformats.org/drawingml/2006/main" xmlns:m="http://schemas.openxmlformats.org/officeDocument/2006/math" xmlns:o="urn:schemas-microsoft-com:office:office" xmlns:mc="http://schemas.openxmlformats.org/markup-compatibility/2006" xmlns:dgm="http://schemas.openxmlformats.org/drawingml/2006/diagram" xmlns:wpg="http://schemas.microsoft.com/office/word/2010/wordprocessingGroup" xmlns:we="http://schemas.microsoft.com/office/webextensions/webextension/2010/11" xmlns:p15="http://schemas.microsoft.com/office/powerpoint/2012/main" xmlns:cx="http://schemas.microsoft.com/office/drawing/2014/chartex" xmlns:p166="http://schemas.microsoft.com/office/powerpoint/2016/6/main" mc:Ignorable="a14 p16 wpc wps psez pic14 p159 p184 w16se a3d psuz p173 wp14 a16 p14 p202 pslz w14 w15 a15 wpg we p15 cx p16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24">
            <a:extLst>
              <a:ext uri="{FF2B5EF4-FFF2-40B4-BE49-F238E27FC236}">
                <a16:creationId id="{C2E5012C-FD3F-4EC2-AEA9-BC1CF91A8F12}"/>
              </a:ext>
            </a:extLst>
          </p:cNvPr>
          <p:cNvSpPr>
            <a:spLocks noGrp="true"/>
          </p:cNvSpPr>
          <p:nvPr>
            <p:ph type="body" sz="quarter" idx="10" hasCustomPrompt="true"/>
          </p:nvPr>
        </p:nvSpPr>
        <p:spPr>
          <a:xfrm>
            <a:off x="550376" y="394737"/>
            <a:ext cx="10969625" cy="72390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lang="zh-CN" altLang="en-US" sz="2800" b="true" kern="1200" dirty="false">
                <a:solidFill>
                  <a:srgbClr val="0A9A87"/>
                </a:solidFill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</a:defRPr>
            </a:lvl1pPr>
          </a:lstStyle>
          <a:p>
            <a:pPr lvl="0"/>
            <a:r>
              <a:rPr lang="en-US"/>
              <a:t>思考题</a:t>
            </a:r>
            <a:endParaRPr lang="zh-CN" altLang="en-US" dirty="false"/>
          </a:p>
        </p:txBody>
      </p:sp>
      <p:sp>
        <p:nvSpPr>
          <p:cNvPr id="8" name="文本占位符 16">
            <a:extLst>
              <a:ext uri="{FF2B5EF4-FFF2-40B4-BE49-F238E27FC236}">
                <a16:creationId id="{EE4BA08F-3B9D-80FE-F3EE-CB917C1CA4E6}"/>
              </a:ext>
            </a:extLst>
          </p:cNvPr>
          <p:cNvSpPr>
            <a:spLocks noGrp="true"/>
          </p:cNvSpPr>
          <p:nvPr>
            <p:ph type="body" sz="quarter" idx="11" hasCustomPrompt="true"/>
          </p:nvPr>
        </p:nvSpPr>
        <p:spPr>
          <a:xfrm>
            <a:off x="1074209" y="1858975"/>
            <a:ext cx="10118725" cy="328613"/>
          </a:xfrm>
        </p:spPr>
        <p:txBody>
          <a:bodyPr>
            <a:normAutofit/>
          </a:bodyPr>
          <a:lstStyle>
            <a:lvl1pPr marL="0" indent="0">
              <a:buNone/>
              <a:defRPr lang="zh-CN" altLang="en-US" sz="1800" b="true" kern="1200" dirty="false">
                <a:solidFill>
                  <a:srgbClr val="0A9A87"/>
                </a:solidFill>
                <a:effectLst>
                  <a:glow rad="63500">
                    <a:schemeClr val="bg1"/>
                  </a:glow>
                </a:effectLst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</a:defRPr>
            </a:lvl1pPr>
          </a:lstStyle>
          <a:p>
            <a:pPr lvl="0"/>
            <a:r>
              <a:rPr lang="en-US"/>
              <a:t>通过三鹿奶粉、齐二药事件，探讨如何保证药品安全性、检验结果真实性和科学性。</a:t>
            </a:r>
            <a:endParaRPr lang="en-US" altLang="zh-CN" dirty="false"/>
          </a:p>
        </p:txBody>
      </p:sp>
      <p:sp>
        <p:nvSpPr>
          <p:cNvPr id="9" name="文本占位符 18">
            <a:extLst>
              <a:ext uri="{FF2B5EF4-FFF2-40B4-BE49-F238E27FC236}">
                <a16:creationId id="{EFC3F0EA-D347-475A-8499-81421AC23FE9}"/>
              </a:ext>
            </a:extLst>
          </p:cNvPr>
          <p:cNvSpPr>
            <a:spLocks noGrp="true"/>
          </p:cNvSpPr>
          <p:nvPr>
            <p:ph type="body" sz="quarter" idx="12" hasCustomPrompt="true"/>
          </p:nvPr>
        </p:nvSpPr>
        <p:spPr>
          <a:xfrm>
            <a:off x="1074209" y="2298097"/>
            <a:ext cx="10118725" cy="2918856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lang="zh-CN" altLang="en-US" sz="1400" kern="1200" dirty="false">
                <a:solidFill>
                  <a:srgbClr val="404040"/>
                </a:solidFill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</a:defRPr>
            </a:lvl1pPr>
          </a:lstStyle>
          <a:p>
            <a:pPr lvl="0"/>
            <a:r>
              <a:rPr lang="en-US"/>
              <a:t> </a:t>
            </a:r>
            <a:endParaRPr lang="en-US" altLang="zh-CN" dirty="false"/>
          </a:p>
        </p:txBody>
      </p:sp>
    </p:spTree>
  </p:cSld>
  <p:clrMapOvr>
    <a:masterClrMapping/>
  </p:clrMapOvr>
</p:sld>
</file>

<file path=ppt/slides/slide22.xml><?xml version="1.0" encoding="utf-8"?>
<p:sld xmlns:w="http://schemas.openxmlformats.org/wordprocessingml/2006/main" xmlns:a14="http://schemas.microsoft.com/office/drawing/2010/main" xmlns:p16="http://schemas.microsoft.com/office/powerpoint/2015/main" xmlns:wpc="http://schemas.microsoft.com/office/word/2010/wordprocessingCanvas" xmlns:wps="http://schemas.microsoft.com/office/word/2010/wordprocessingShape" xmlns:pvml="urn:schemas-microsoft-com:office:powerpoint" xmlns:psez="http://schemas.microsoft.com/office/powerpoint/2016/sectionzoom" xmlns:w10="urn:schemas-microsoft-com:office:word" xmlns:pic="http://schemas.openxmlformats.org/drawingml/2006/picture" xmlns:pic14="http://schemas.microsoft.com/office/drawing/2010/picture" xmlns:xvml="urn:schemas-microsoft-com:office:excel" xmlns:p159="http://schemas.microsoft.com/office/powerpoint/2015/09/main" xmlns:p184="http://schemas.microsoft.com/office/powerpoint/2018/4/main" xmlns:wp="http://schemas.openxmlformats.org/drawingml/2006/wordprocessingDrawing" xmlns:w16se="http://schemas.microsoft.com/office/word/2015/wordml/symex" xmlns:c="http://schemas.openxmlformats.org/drawingml/2006/chart" xmlns:a3d="http://schemas.microsoft.com/office/drawing/2017/model3d" xmlns:psuz="http://schemas.microsoft.com/office/powerpoint/2016/summaryzoom" xmlns:p173="http://schemas.microsoft.com/office/powerpoint/2017/3/main" xmlns:wp14="http://schemas.microsoft.com/office/word/2010/wordprocessingDrawing" xmlns:a16="http://schemas.microsoft.com/office/drawing/2014/main" xmlns:p14="http://schemas.microsoft.com/office/powerpoint/2010/main" xmlns:p="http://schemas.openxmlformats.org/presentationml/2006/main" xmlns:p202="http://schemas.microsoft.com/office/powerpoint/2020/02/main" xmlns:pslz="http://schemas.microsoft.com/office/powerpoint/2016/slidezoom" xmlns:w14="http://schemas.microsoft.com/office/word/2010/wordml" xmlns:w15="http://schemas.microsoft.com/office/word/2012/wordml" xmlns:v="urn:schemas-microsoft-com:vml" xmlns:a15="http://schemas.microsoft.com/office/drawing/2012/main" xmlns:r="http://schemas.openxmlformats.org/officeDocument/2006/relationships" xmlns:a="http://schemas.openxmlformats.org/drawingml/2006/main" xmlns:m="http://schemas.openxmlformats.org/officeDocument/2006/math" xmlns:o="urn:schemas-microsoft-com:office:office" xmlns:mc="http://schemas.openxmlformats.org/markup-compatibility/2006" xmlns:dgm="http://schemas.openxmlformats.org/drawingml/2006/diagram" xmlns:wpg="http://schemas.microsoft.com/office/word/2010/wordprocessingGroup" xmlns:we="http://schemas.microsoft.com/office/webextensions/webextension/2010/11" xmlns:p15="http://schemas.microsoft.com/office/powerpoint/2012/main" xmlns:cx="http://schemas.microsoft.com/office/drawing/2014/chartex" xmlns:p166="http://schemas.microsoft.com/office/powerpoint/2016/6/main" mc:Ignorable="a14 p16 wpc wps psez pic14 p159 p184 w16se a3d psuz p173 wp14 a16 p14 p202 pslz w14 w15 a15 wpg we p15 cx p16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>
            <a:extLst>
              <a:ext uri="{FF2B5EF4-FFF2-40B4-BE49-F238E27FC236}">
                <a16:creationId id="{06A2AE96-4CC6-66D0-827D-FD9BD4D733DF}"/>
              </a:ext>
            </a:extLst>
          </p:cNvPr>
          <p:cNvSpPr>
            <a:spLocks noGrp="true"/>
          </p:cNvSpPr>
          <p:nvPr>
            <p:ph type="body" sz="quarter" idx="14" hasCustomPrompt="true"/>
          </p:nvPr>
        </p:nvSpPr>
        <p:spPr>
          <a:xfrm>
            <a:off x="4173985" y="1162050"/>
            <a:ext cx="3173275" cy="2317750"/>
          </a:xfrm>
        </p:spPr>
        <p:txBody>
          <a:bodyPr anchor="b">
            <a:normAutofit/>
          </a:bodyPr>
          <a:lstStyle>
            <a:lvl1pPr marL="0" indent="0">
              <a:buNone/>
              <a:defRPr lang="zh-CN" altLang="en-US" sz="7200" b="true" kern="1200" dirty="false">
                <a:solidFill>
                  <a:schemeClr val="accent1">
                    <a:lumMod val="20000"/>
                    <a:lumOff val="80000"/>
                  </a:schemeClr>
                </a:solidFill>
                <a:latin typeface="+mj-ea"/>
                <a:ea typeface="+mj-ea"/>
                <a:cs typeface="+mn-cs"/>
              </a:defRPr>
            </a:lvl1pPr>
          </a:lstStyle>
          <a:p>
            <a:pPr lvl="0"/>
            <a:r>
              <a:rPr lang="en-US"/>
              <a:t>05</a:t>
            </a:r>
            <a:endParaRPr lang="zh-CN" altLang="en-US" dirty="false"/>
          </a:p>
        </p:txBody>
      </p:sp>
      <p:sp>
        <p:nvSpPr>
          <p:cNvPr id="13" name="文本占位符 6">
            <a:extLst>
              <a:ext uri="{FF2B5EF4-FFF2-40B4-BE49-F238E27FC236}">
                <a16:creationId id="{825D0E14-B258-9CBA-9EE1-B9D326268A97}"/>
              </a:ext>
            </a:extLst>
          </p:cNvPr>
          <p:cNvSpPr>
            <a:spLocks noGrp="true"/>
          </p:cNvSpPr>
          <p:nvPr>
            <p:ph type="body" sz="quarter" idx="15" hasCustomPrompt="true"/>
          </p:nvPr>
        </p:nvSpPr>
        <p:spPr>
          <a:xfrm>
            <a:off x="804851" y="1159764"/>
            <a:ext cx="3064513" cy="2317750"/>
          </a:xfrm>
        </p:spPr>
        <p:txBody>
          <a:bodyPr anchor="b">
            <a:normAutofit/>
          </a:bodyPr>
          <a:lstStyle>
            <a:lvl1pPr marL="0" indent="0" algn="r">
              <a:buNone/>
              <a:defRPr lang="zh-CN" altLang="en-US" sz="7200" b="true" kern="1200" dirty="false">
                <a:solidFill>
                  <a:schemeClr val="accent1">
                    <a:lumMod val="20000"/>
                    <a:lumOff val="80000"/>
                  </a:schemeClr>
                </a:solidFill>
                <a:latin typeface="+mj-ea"/>
                <a:ea typeface="+mj-ea"/>
                <a:cs typeface="+mn-cs"/>
              </a:defRPr>
            </a:lvl1pPr>
          </a:lstStyle>
          <a:p>
            <a:pPr lvl="0"/>
            <a:r>
              <a:rPr lang="en-US" altLang="zh-CN" dirty="false"/>
              <a:t>PART</a:t>
            </a:r>
            <a:endParaRPr lang="zh-CN" altLang="en-US" dirty="false"/>
          </a:p>
        </p:txBody>
      </p:sp>
      <p:sp>
        <p:nvSpPr>
          <p:cNvPr id="15" name="文本占位符 14">
            <a:extLst>
              <a:ext uri="{FF2B5EF4-FFF2-40B4-BE49-F238E27FC236}">
                <a16:creationId id="{6475D62C-C768-CB20-154D-B2E02D511BB7}"/>
              </a:ext>
            </a:extLst>
          </p:cNvPr>
          <p:cNvSpPr>
            <a:spLocks noGrp="true"/>
          </p:cNvSpPr>
          <p:nvPr>
            <p:ph type="body" sz="quarter" idx="16" hasCustomPrompt="true"/>
          </p:nvPr>
        </p:nvSpPr>
        <p:spPr>
          <a:xfrm>
            <a:off x="1496060" y="3728378"/>
            <a:ext cx="6261100" cy="1546225"/>
          </a:xfrm>
        </p:spPr>
        <p:txBody>
          <a:bodyPr>
            <a:normAutofit/>
          </a:bodyPr>
          <a:lstStyle>
            <a:lvl1pPr marL="0" indent="0">
              <a:buNone/>
              <a:defRPr lang="zh-CN" altLang="en-US" sz="4000" b="false" kern="1200" dirty="false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实训查阅《中国药典》</a:t>
            </a:r>
            <a:endParaRPr lang="zh-CN" altLang="en-US" dirty="false"/>
          </a:p>
        </p:txBody>
      </p:sp>
    </p:spTree>
  </p:cSld>
  <p:clrMapOvr>
    <a:masterClrMapping/>
  </p:clrMapOvr>
</p:sld>
</file>

<file path=ppt/slides/slide23.xml><?xml version="1.0" encoding="utf-8"?>
<p:sld xmlns:w="http://schemas.openxmlformats.org/wordprocessingml/2006/main" xmlns:a14="http://schemas.microsoft.com/office/drawing/2010/main" xmlns:p16="http://schemas.microsoft.com/office/powerpoint/2015/main" xmlns:wpc="http://schemas.microsoft.com/office/word/2010/wordprocessingCanvas" xmlns:wps="http://schemas.microsoft.com/office/word/2010/wordprocessingShape" xmlns:pvml="urn:schemas-microsoft-com:office:powerpoint" xmlns:psez="http://schemas.microsoft.com/office/powerpoint/2016/sectionzoom" xmlns:w10="urn:schemas-microsoft-com:office:word" xmlns:pic="http://schemas.openxmlformats.org/drawingml/2006/picture" xmlns:pic14="http://schemas.microsoft.com/office/drawing/2010/picture" xmlns:xvml="urn:schemas-microsoft-com:office:excel" xmlns:p159="http://schemas.microsoft.com/office/powerpoint/2015/09/main" xmlns:p184="http://schemas.microsoft.com/office/powerpoint/2018/4/main" xmlns:wp="http://schemas.openxmlformats.org/drawingml/2006/wordprocessingDrawing" xmlns:w16se="http://schemas.microsoft.com/office/word/2015/wordml/symex" xmlns:c="http://schemas.openxmlformats.org/drawingml/2006/chart" xmlns:a3d="http://schemas.microsoft.com/office/drawing/2017/model3d" xmlns:psuz="http://schemas.microsoft.com/office/powerpoint/2016/summaryzoom" xmlns:p173="http://schemas.microsoft.com/office/powerpoint/2017/3/main" xmlns:wp14="http://schemas.microsoft.com/office/word/2010/wordprocessingDrawing" xmlns:a16="http://schemas.microsoft.com/office/drawing/2014/main" xmlns:p14="http://schemas.microsoft.com/office/powerpoint/2010/main" xmlns:p="http://schemas.openxmlformats.org/presentationml/2006/main" xmlns:p202="http://schemas.microsoft.com/office/powerpoint/2020/02/main" xmlns:pslz="http://schemas.microsoft.com/office/powerpoint/2016/slidezoom" xmlns:w14="http://schemas.microsoft.com/office/word/2010/wordml" xmlns:w15="http://schemas.microsoft.com/office/word/2012/wordml" xmlns:v="urn:schemas-microsoft-com:vml" xmlns:a15="http://schemas.microsoft.com/office/drawing/2012/main" xmlns:r="http://schemas.openxmlformats.org/officeDocument/2006/relationships" xmlns:a="http://schemas.openxmlformats.org/drawingml/2006/main" xmlns:m="http://schemas.openxmlformats.org/officeDocument/2006/math" xmlns:o="urn:schemas-microsoft-com:office:office" xmlns:mc="http://schemas.openxmlformats.org/markup-compatibility/2006" xmlns:dgm="http://schemas.openxmlformats.org/drawingml/2006/diagram" xmlns:wpg="http://schemas.microsoft.com/office/word/2010/wordprocessingGroup" xmlns:we="http://schemas.microsoft.com/office/webextensions/webextension/2010/11" xmlns:p15="http://schemas.microsoft.com/office/powerpoint/2012/main" xmlns:cx="http://schemas.microsoft.com/office/drawing/2014/chartex" xmlns:p166="http://schemas.microsoft.com/office/powerpoint/2016/6/main" mc:Ignorable="a14 p16 wpc wps psez pic14 p159 p184 w16se a3d psuz p173 wp14 a16 p14 p202 pslz w14 w15 a15 wpg we p15 cx p16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占位符 24">
            <a:extLst>
              <a:ext uri="{FF2B5EF4-FFF2-40B4-BE49-F238E27FC236}">
                <a16:creationId id="{88A7D49E-C24F-D470-0821-2894E486F65F}"/>
              </a:ext>
            </a:extLst>
          </p:cNvPr>
          <p:cNvSpPr>
            <a:spLocks noGrp="true"/>
          </p:cNvSpPr>
          <p:nvPr>
            <p:ph type="body" sz="quarter" idx="10" hasCustomPrompt="true"/>
          </p:nvPr>
        </p:nvSpPr>
        <p:spPr>
          <a:xfrm>
            <a:off x="550376" y="394737"/>
            <a:ext cx="10969625" cy="72390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lang="zh-CN" altLang="en-US" sz="3600" kern="1200" dirty="false">
                <a:solidFill>
                  <a:schemeClr val="bg1"/>
                </a:solidFill>
                <a:latin typeface="+mj-ea"/>
                <a:ea typeface="+mj-ea"/>
                <a:cs typeface="+mn-cs"/>
              </a:defRPr>
            </a:lvl1pPr>
          </a:lstStyle>
          <a:p>
            <a:pPr lvl="0"/>
            <a:r>
              <a:rPr lang="en-US"/>
              <a:t>实训目的</a:t>
            </a:r>
            <a:endParaRPr lang="zh-CN" altLang="en-US" dirty="false"/>
          </a:p>
        </p:txBody>
      </p:sp>
      <p:sp>
        <p:nvSpPr>
          <p:cNvPr id="5" name="文本占位符 25">
            <a:extLst>
              <a:ext uri="{FF2B5EF4-FFF2-40B4-BE49-F238E27FC236}">
                <a16:creationId id="{B388F441-325D-6BD7-E7E7-381660ACB202}"/>
              </a:ext>
            </a:extLst>
          </p:cNvPr>
          <p:cNvSpPr>
            <a:spLocks noGrp="true"/>
          </p:cNvSpPr>
          <p:nvPr>
            <p:ph type="body" sz="quarter" idx="21" hasCustomPrompt="true"/>
          </p:nvPr>
        </p:nvSpPr>
        <p:spPr>
          <a:xfrm>
            <a:off x="4832740" y="2250350"/>
            <a:ext cx="2376487" cy="669925"/>
          </a:xfrm>
        </p:spPr>
        <p:txBody>
          <a:bodyPr>
            <a:normAutofit/>
          </a:bodyPr>
          <a:lstStyle>
            <a:lvl1pPr marL="0" indent="0" algn="ctr">
              <a:buNone/>
              <a:defRPr lang="zh-CN" altLang="en-US" sz="1800" b="true" kern="1200" dirty="false">
                <a:solidFill>
                  <a:srgbClr val="0A9A87"/>
                </a:solidFill>
                <a:effectLst/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</a:defRPr>
            </a:lvl1pPr>
          </a:lstStyle>
          <a:p>
            <a:pPr lvl="0"/>
            <a:r>
              <a:rPr lang="en-US"/>
              <a:t>熟悉药典结构，掌握有关术语。</a:t>
            </a:r>
            <a:endParaRPr lang="en-US" altLang="zh-CN" dirty="false"/>
          </a:p>
        </p:txBody>
      </p:sp>
      <p:sp>
        <p:nvSpPr>
          <p:cNvPr id="6" name="文本占位符 27">
            <a:extLst>
              <a:ext uri="{FF2B5EF4-FFF2-40B4-BE49-F238E27FC236}">
                <a16:creationId id="{3BC15568-9B55-0A52-E8A1-C74A195739E3}"/>
              </a:ext>
            </a:extLst>
          </p:cNvPr>
          <p:cNvSpPr>
            <a:spLocks noGrp="true"/>
          </p:cNvSpPr>
          <p:nvPr>
            <p:ph type="body" sz="quarter" idx="22" hasCustomPrompt="true"/>
          </p:nvPr>
        </p:nvSpPr>
        <p:spPr>
          <a:xfrm>
            <a:off x="4832740" y="3043581"/>
            <a:ext cx="2376487" cy="2095369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lang="zh-CN" altLang="en-US" sz="1400" kern="1200" dirty="false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</a:defRPr>
            </a:lvl1pPr>
          </a:lstStyle>
          <a:p>
            <a:pPr lvl="0"/>
            <a:r>
              <a:rPr lang="en-US"/>
              <a:t> </a:t>
            </a:r>
            <a:endParaRPr lang="en-US" altLang="zh-CN" dirty="false"/>
          </a:p>
        </p:txBody>
      </p:sp>
    </p:spTree>
  </p:cSld>
  <p:clrMapOvr>
    <a:masterClrMapping/>
  </p:clrMapOvr>
</p:sld>
</file>

<file path=ppt/slides/slide24.xml><?xml version="1.0" encoding="utf-8"?>
<p:sld xmlns:w="http://schemas.openxmlformats.org/wordprocessingml/2006/main" xmlns:a14="http://schemas.microsoft.com/office/drawing/2010/main" xmlns:p16="http://schemas.microsoft.com/office/powerpoint/2015/main" xmlns:wpc="http://schemas.microsoft.com/office/word/2010/wordprocessingCanvas" xmlns:wps="http://schemas.microsoft.com/office/word/2010/wordprocessingShape" xmlns:pvml="urn:schemas-microsoft-com:office:powerpoint" xmlns:psez="http://schemas.microsoft.com/office/powerpoint/2016/sectionzoom" xmlns:w10="urn:schemas-microsoft-com:office:word" xmlns:pic="http://schemas.openxmlformats.org/drawingml/2006/picture" xmlns:pic14="http://schemas.microsoft.com/office/drawing/2010/picture" xmlns:xvml="urn:schemas-microsoft-com:office:excel" xmlns:p159="http://schemas.microsoft.com/office/powerpoint/2015/09/main" xmlns:p184="http://schemas.microsoft.com/office/powerpoint/2018/4/main" xmlns:wp="http://schemas.openxmlformats.org/drawingml/2006/wordprocessingDrawing" xmlns:w16se="http://schemas.microsoft.com/office/word/2015/wordml/symex" xmlns:c="http://schemas.openxmlformats.org/drawingml/2006/chart" xmlns:a3d="http://schemas.microsoft.com/office/drawing/2017/model3d" xmlns:psuz="http://schemas.microsoft.com/office/powerpoint/2016/summaryzoom" xmlns:p173="http://schemas.microsoft.com/office/powerpoint/2017/3/main" xmlns:wp14="http://schemas.microsoft.com/office/word/2010/wordprocessingDrawing" xmlns:a16="http://schemas.microsoft.com/office/drawing/2014/main" xmlns:p14="http://schemas.microsoft.com/office/powerpoint/2010/main" xmlns:p="http://schemas.openxmlformats.org/presentationml/2006/main" xmlns:p202="http://schemas.microsoft.com/office/powerpoint/2020/02/main" xmlns:pslz="http://schemas.microsoft.com/office/powerpoint/2016/slidezoom" xmlns:w14="http://schemas.microsoft.com/office/word/2010/wordml" xmlns:w15="http://schemas.microsoft.com/office/word/2012/wordml" xmlns:v="urn:schemas-microsoft-com:vml" xmlns:a15="http://schemas.microsoft.com/office/drawing/2012/main" xmlns:r="http://schemas.openxmlformats.org/officeDocument/2006/relationships" xmlns:a="http://schemas.openxmlformats.org/drawingml/2006/main" xmlns:m="http://schemas.openxmlformats.org/officeDocument/2006/math" xmlns:o="urn:schemas-microsoft-com:office:office" xmlns:mc="http://schemas.openxmlformats.org/markup-compatibility/2006" xmlns:dgm="http://schemas.openxmlformats.org/drawingml/2006/diagram" xmlns:wpg="http://schemas.microsoft.com/office/word/2010/wordprocessingGroup" xmlns:we="http://schemas.microsoft.com/office/webextensions/webextension/2010/11" xmlns:p15="http://schemas.microsoft.com/office/powerpoint/2012/main" xmlns:cx="http://schemas.microsoft.com/office/drawing/2014/chartex" xmlns:p166="http://schemas.microsoft.com/office/powerpoint/2016/6/main" mc:Ignorable="a14 p16 wpc wps psez pic14 p159 p184 w16se a3d psuz p173 wp14 a16 p14 p202 pslz w14 w15 a15 wpg we p15 cx p16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24">
            <a:extLst>
              <a:ext uri="{FF2B5EF4-FFF2-40B4-BE49-F238E27FC236}">
                <a16:creationId id="{C2E5012C-FD3F-4EC2-AEA9-BC1CF91A8F12}"/>
              </a:ext>
            </a:extLst>
          </p:cNvPr>
          <p:cNvSpPr>
            <a:spLocks noGrp="true"/>
          </p:cNvSpPr>
          <p:nvPr>
            <p:ph type="body" sz="quarter" idx="10" hasCustomPrompt="true"/>
          </p:nvPr>
        </p:nvSpPr>
        <p:spPr>
          <a:xfrm>
            <a:off x="550376" y="394737"/>
            <a:ext cx="10969625" cy="72390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lang="zh-CN" altLang="en-US" sz="2800" b="true" kern="1200" dirty="false">
                <a:solidFill>
                  <a:srgbClr val="0A9A87"/>
                </a:solidFill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</a:defRPr>
            </a:lvl1pPr>
          </a:lstStyle>
          <a:p>
            <a:pPr lvl="0"/>
            <a:r>
              <a:rPr lang="en-US"/>
              <a:t>实训工具</a:t>
            </a:r>
            <a:endParaRPr lang="zh-CN" altLang="en-US" dirty="false"/>
          </a:p>
        </p:txBody>
      </p:sp>
      <p:sp>
        <p:nvSpPr>
          <p:cNvPr id="8" name="文本占位符 16">
            <a:extLst>
              <a:ext uri="{FF2B5EF4-FFF2-40B4-BE49-F238E27FC236}">
                <a16:creationId id="{EE4BA08F-3B9D-80FE-F3EE-CB917C1CA4E6}"/>
              </a:ext>
            </a:extLst>
          </p:cNvPr>
          <p:cNvSpPr>
            <a:spLocks noGrp="true"/>
          </p:cNvSpPr>
          <p:nvPr>
            <p:ph type="body" sz="quarter" idx="11" hasCustomPrompt="true"/>
          </p:nvPr>
        </p:nvSpPr>
        <p:spPr>
          <a:xfrm>
            <a:off x="1074209" y="1858975"/>
            <a:ext cx="10118725" cy="328613"/>
          </a:xfrm>
        </p:spPr>
        <p:txBody>
          <a:bodyPr>
            <a:normAutofit/>
          </a:bodyPr>
          <a:lstStyle>
            <a:lvl1pPr marL="0" indent="0">
              <a:buNone/>
              <a:defRPr lang="zh-CN" altLang="en-US" sz="1800" b="true" kern="1200" dirty="false">
                <a:solidFill>
                  <a:srgbClr val="0A9A87"/>
                </a:solidFill>
                <a:effectLst>
                  <a:glow rad="63500">
                    <a:schemeClr val="bg1"/>
                  </a:glow>
                </a:effectLst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</a:defRPr>
            </a:lvl1pPr>
          </a:lstStyle>
          <a:p>
            <a:pPr lvl="0"/>
            <a:r>
              <a:rPr lang="en-US"/>
              <a:t>2015年版《中国药典》。</a:t>
            </a:r>
            <a:endParaRPr lang="en-US" altLang="zh-CN" dirty="false"/>
          </a:p>
        </p:txBody>
      </p:sp>
      <p:sp>
        <p:nvSpPr>
          <p:cNvPr id="9" name="文本占位符 18">
            <a:extLst>
              <a:ext uri="{FF2B5EF4-FFF2-40B4-BE49-F238E27FC236}">
                <a16:creationId id="{EFC3F0EA-D347-475A-8499-81421AC23FE9}"/>
              </a:ext>
            </a:extLst>
          </p:cNvPr>
          <p:cNvSpPr>
            <a:spLocks noGrp="true"/>
          </p:cNvSpPr>
          <p:nvPr>
            <p:ph type="body" sz="quarter" idx="12" hasCustomPrompt="true"/>
          </p:nvPr>
        </p:nvSpPr>
        <p:spPr>
          <a:xfrm>
            <a:off x="1074209" y="2298097"/>
            <a:ext cx="10118725" cy="2918856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lang="zh-CN" altLang="en-US" sz="1400" kern="1200" dirty="false">
                <a:solidFill>
                  <a:srgbClr val="404040"/>
                </a:solidFill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</a:defRPr>
            </a:lvl1pPr>
          </a:lstStyle>
          <a:p>
            <a:pPr lvl="0"/>
            <a:r>
              <a:rPr lang="en-US"/>
              <a:t> </a:t>
            </a:r>
            <a:endParaRPr lang="en-US" altLang="zh-CN" dirty="false"/>
          </a:p>
        </p:txBody>
      </p:sp>
    </p:spTree>
  </p:cSld>
  <p:clrMapOvr>
    <a:masterClrMapping/>
  </p:clrMapOvr>
</p:sld>
</file>

<file path=ppt/slides/slide25.xml><?xml version="1.0" encoding="utf-8"?>
<p:sld xmlns:w="http://schemas.openxmlformats.org/wordprocessingml/2006/main" xmlns:a14="http://schemas.microsoft.com/office/drawing/2010/main" xmlns:p16="http://schemas.microsoft.com/office/powerpoint/2015/main" xmlns:wpc="http://schemas.microsoft.com/office/word/2010/wordprocessingCanvas" xmlns:wps="http://schemas.microsoft.com/office/word/2010/wordprocessingShape" xmlns:pvml="urn:schemas-microsoft-com:office:powerpoint" xmlns:psez="http://schemas.microsoft.com/office/powerpoint/2016/sectionzoom" xmlns:w10="urn:schemas-microsoft-com:office:word" xmlns:pic="http://schemas.openxmlformats.org/drawingml/2006/picture" xmlns:pic14="http://schemas.microsoft.com/office/drawing/2010/picture" xmlns:xvml="urn:schemas-microsoft-com:office:excel" xmlns:p159="http://schemas.microsoft.com/office/powerpoint/2015/09/main" xmlns:p184="http://schemas.microsoft.com/office/powerpoint/2018/4/main" xmlns:wp="http://schemas.openxmlformats.org/drawingml/2006/wordprocessingDrawing" xmlns:w16se="http://schemas.microsoft.com/office/word/2015/wordml/symex" xmlns:c="http://schemas.openxmlformats.org/drawingml/2006/chart" xmlns:a3d="http://schemas.microsoft.com/office/drawing/2017/model3d" xmlns:psuz="http://schemas.microsoft.com/office/powerpoint/2016/summaryzoom" xmlns:p173="http://schemas.microsoft.com/office/powerpoint/2017/3/main" xmlns:wp14="http://schemas.microsoft.com/office/word/2010/wordprocessingDrawing" xmlns:a16="http://schemas.microsoft.com/office/drawing/2014/main" xmlns:p14="http://schemas.microsoft.com/office/powerpoint/2010/main" xmlns:p="http://schemas.openxmlformats.org/presentationml/2006/main" xmlns:p202="http://schemas.microsoft.com/office/powerpoint/2020/02/main" xmlns:pslz="http://schemas.microsoft.com/office/powerpoint/2016/slidezoom" xmlns:w14="http://schemas.microsoft.com/office/word/2010/wordml" xmlns:w15="http://schemas.microsoft.com/office/word/2012/wordml" xmlns:v="urn:schemas-microsoft-com:vml" xmlns:a15="http://schemas.microsoft.com/office/drawing/2012/main" xmlns:r="http://schemas.openxmlformats.org/officeDocument/2006/relationships" xmlns:a="http://schemas.openxmlformats.org/drawingml/2006/main" xmlns:m="http://schemas.openxmlformats.org/officeDocument/2006/math" xmlns:o="urn:schemas-microsoft-com:office:office" xmlns:mc="http://schemas.openxmlformats.org/markup-compatibility/2006" xmlns:dgm="http://schemas.openxmlformats.org/drawingml/2006/diagram" xmlns:wpg="http://schemas.microsoft.com/office/word/2010/wordprocessingGroup" xmlns:we="http://schemas.microsoft.com/office/webextensions/webextension/2010/11" xmlns:p15="http://schemas.microsoft.com/office/powerpoint/2012/main" xmlns:cx="http://schemas.microsoft.com/office/drawing/2014/chartex" xmlns:p166="http://schemas.microsoft.com/office/powerpoint/2016/6/main" mc:Ignorable="a14 p16 wpc wps psez pic14 p159 p184 w16se a3d psuz p173 wp14 a16 p14 p202 pslz w14 w15 a15 wpg we p15 cx p16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占位符 24">
            <a:extLst>
              <a:ext uri="{FF2B5EF4-FFF2-40B4-BE49-F238E27FC236}">
                <a16:creationId id="{88A7D49E-C24F-D470-0821-2894E486F65F}"/>
              </a:ext>
            </a:extLst>
          </p:cNvPr>
          <p:cNvSpPr>
            <a:spLocks noGrp="true"/>
          </p:cNvSpPr>
          <p:nvPr>
            <p:ph type="body" sz="quarter" idx="10" hasCustomPrompt="true"/>
          </p:nvPr>
        </p:nvSpPr>
        <p:spPr>
          <a:xfrm>
            <a:off x="550376" y="394737"/>
            <a:ext cx="10969625" cy="72390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lang="zh-CN" altLang="en-US" sz="3600" kern="1200" dirty="false">
                <a:solidFill>
                  <a:schemeClr val="bg1"/>
                </a:solidFill>
                <a:latin typeface="+mj-ea"/>
                <a:ea typeface="+mj-ea"/>
                <a:cs typeface="+mn-cs"/>
              </a:defRPr>
            </a:lvl1pPr>
          </a:lstStyle>
          <a:p>
            <a:pPr lvl="0"/>
            <a:r>
              <a:rPr lang="en-US"/>
              <a:t>实训内容</a:t>
            </a:r>
            <a:endParaRPr lang="zh-CN" altLang="en-US" dirty="false"/>
          </a:p>
        </p:txBody>
      </p:sp>
      <p:sp>
        <p:nvSpPr>
          <p:cNvPr id="5" name="文本占位符 25">
            <a:extLst>
              <a:ext uri="{FF2B5EF4-FFF2-40B4-BE49-F238E27FC236}">
                <a16:creationId id="{B388F441-325D-6BD7-E7E7-381660ACB202}"/>
              </a:ext>
            </a:extLst>
          </p:cNvPr>
          <p:cNvSpPr>
            <a:spLocks noGrp="true"/>
          </p:cNvSpPr>
          <p:nvPr>
            <p:ph type="body" sz="quarter" idx="21" hasCustomPrompt="true"/>
          </p:nvPr>
        </p:nvSpPr>
        <p:spPr>
          <a:xfrm>
            <a:off x="4832740" y="2250350"/>
            <a:ext cx="2376487" cy="669925"/>
          </a:xfrm>
        </p:spPr>
        <p:txBody>
          <a:bodyPr>
            <a:normAutofit/>
          </a:bodyPr>
          <a:lstStyle>
            <a:lvl1pPr marL="0" indent="0" algn="ctr">
              <a:buNone/>
              <a:defRPr lang="zh-CN" altLang="en-US" sz="1800" b="true" kern="1200" dirty="false">
                <a:solidFill>
                  <a:srgbClr val="0A9A87"/>
                </a:solidFill>
                <a:effectLst/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</a:defRPr>
            </a:lvl1pPr>
          </a:lstStyle>
          <a:p>
            <a:pPr lvl="0"/>
            <a:r>
              <a:rPr lang="en-US"/>
              <a:t>依据药典查阅内容，包含相关图片。</a:t>
            </a:r>
            <a:endParaRPr lang="en-US" altLang="zh-CN" dirty="false"/>
          </a:p>
        </p:txBody>
      </p:sp>
      <p:sp>
        <p:nvSpPr>
          <p:cNvPr id="6" name="文本占位符 27">
            <a:extLst>
              <a:ext uri="{FF2B5EF4-FFF2-40B4-BE49-F238E27FC236}">
                <a16:creationId id="{3BC15568-9B55-0A52-E8A1-C74A195739E3}"/>
              </a:ext>
            </a:extLst>
          </p:cNvPr>
          <p:cNvSpPr>
            <a:spLocks noGrp="true"/>
          </p:cNvSpPr>
          <p:nvPr>
            <p:ph type="body" sz="quarter" idx="22" hasCustomPrompt="true"/>
          </p:nvPr>
        </p:nvSpPr>
        <p:spPr>
          <a:xfrm>
            <a:off x="4832740" y="3043581"/>
            <a:ext cx="2376487" cy="2095369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lang="zh-CN" altLang="en-US" sz="1400" kern="1200" dirty="false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</a:defRPr>
            </a:lvl1pPr>
          </a:lstStyle>
          <a:p>
            <a:pPr lvl="0"/>
            <a:r>
              <a:rPr lang="en-US"/>
              <a:t> </a:t>
            </a:r>
            <a:endParaRPr lang="en-US" altLang="zh-CN" dirty="false"/>
          </a:p>
        </p:txBody>
      </p:sp>
    </p:spTree>
  </p:cSld>
  <p:clrMapOvr>
    <a:masterClrMapping/>
  </p:clrMapOvr>
</p:sld>
</file>

<file path=ppt/slides/slide26.xml><?xml version="1.0" encoding="utf-8"?>
<p:sld xmlns:w="http://schemas.openxmlformats.org/wordprocessingml/2006/main" xmlns:a14="http://schemas.microsoft.com/office/drawing/2010/main" xmlns:p16="http://schemas.microsoft.com/office/powerpoint/2015/main" xmlns:wpc="http://schemas.microsoft.com/office/word/2010/wordprocessingCanvas" xmlns:wps="http://schemas.microsoft.com/office/word/2010/wordprocessingShape" xmlns:pvml="urn:schemas-microsoft-com:office:powerpoint" xmlns:psez="http://schemas.microsoft.com/office/powerpoint/2016/sectionzoom" xmlns:w10="urn:schemas-microsoft-com:office:word" xmlns:pic="http://schemas.openxmlformats.org/drawingml/2006/picture" xmlns:pic14="http://schemas.microsoft.com/office/drawing/2010/picture" xmlns:xvml="urn:schemas-microsoft-com:office:excel" xmlns:p159="http://schemas.microsoft.com/office/powerpoint/2015/09/main" xmlns:p184="http://schemas.microsoft.com/office/powerpoint/2018/4/main" xmlns:wp="http://schemas.openxmlformats.org/drawingml/2006/wordprocessingDrawing" xmlns:w16se="http://schemas.microsoft.com/office/word/2015/wordml/symex" xmlns:c="http://schemas.openxmlformats.org/drawingml/2006/chart" xmlns:a3d="http://schemas.microsoft.com/office/drawing/2017/model3d" xmlns:psuz="http://schemas.microsoft.com/office/powerpoint/2016/summaryzoom" xmlns:p173="http://schemas.microsoft.com/office/powerpoint/2017/3/main" xmlns:wp14="http://schemas.microsoft.com/office/word/2010/wordprocessingDrawing" xmlns:a16="http://schemas.microsoft.com/office/drawing/2014/main" xmlns:p14="http://schemas.microsoft.com/office/powerpoint/2010/main" xmlns:p="http://schemas.openxmlformats.org/presentationml/2006/main" xmlns:p202="http://schemas.microsoft.com/office/powerpoint/2020/02/main" xmlns:pslz="http://schemas.microsoft.com/office/powerpoint/2016/slidezoom" xmlns:w14="http://schemas.microsoft.com/office/word/2010/wordml" xmlns:w15="http://schemas.microsoft.com/office/word/2012/wordml" xmlns:v="urn:schemas-microsoft-com:vml" xmlns:a15="http://schemas.microsoft.com/office/drawing/2012/main" xmlns:r="http://schemas.openxmlformats.org/officeDocument/2006/relationships" xmlns:a="http://schemas.openxmlformats.org/drawingml/2006/main" xmlns:m="http://schemas.openxmlformats.org/officeDocument/2006/math" xmlns:o="urn:schemas-microsoft-com:office:office" xmlns:mc="http://schemas.openxmlformats.org/markup-compatibility/2006" xmlns:dgm="http://schemas.openxmlformats.org/drawingml/2006/diagram" xmlns:wpg="http://schemas.microsoft.com/office/word/2010/wordprocessingGroup" xmlns:we="http://schemas.microsoft.com/office/webextensions/webextension/2010/11" xmlns:p15="http://schemas.microsoft.com/office/powerpoint/2012/main" xmlns:cx="http://schemas.microsoft.com/office/drawing/2014/chartex" xmlns:p166="http://schemas.microsoft.com/office/powerpoint/2016/6/main" mc:Ignorable="a14 p16 wpc wps psez pic14 p159 p184 w16se a3d psuz p173 wp14 a16 p14 p202 pslz w14 w15 a15 wpg we p15 cx p16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>
            <a:extLst>
              <a:ext uri="{FF2B5EF4-FFF2-40B4-BE49-F238E27FC236}">
                <a16:creationId id="{675E3C38-5D84-E0B9-989B-687B5C5436A7}"/>
              </a:ext>
            </a:extLst>
          </p:cNvPr>
          <p:cNvSpPr>
            <a:spLocks noGrp="true"/>
          </p:cNvSpPr>
          <p:nvPr>
            <p:ph type="body" sz="quarter" idx="18" hasCustomPrompt="true"/>
          </p:nvPr>
        </p:nvSpPr>
        <p:spPr>
          <a:xfrm>
            <a:off x="5872607" y="989572"/>
            <a:ext cx="5568950" cy="3762375"/>
          </a:xfrm>
        </p:spPr>
        <p:txBody>
          <a:bodyPr anchor="ctr">
            <a:normAutofit/>
          </a:bodyPr>
          <a:lstStyle>
            <a:lvl1pPr marL="0" indent="0" algn="r">
              <a:buNone/>
              <a:defRPr lang="zh-CN" altLang="en-US" sz="6600" b="true" kern="1200" dirty="fals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zh-CN" altLang="en-US" dirty="false"/>
              <a:t>谢谢</a:t>
            </a:r>
          </a:p>
        </p:txBody>
      </p:sp>
      <p:sp>
        <p:nvSpPr>
          <p:cNvPr id="12" name="文本占位符 11">
            <a:extLst>
              <a:ext uri="{FF2B5EF4-FFF2-40B4-BE49-F238E27FC236}">
                <a16:creationId id="{87BDF0F4-9AF3-0074-2D0C-CA3CC30C12FE}"/>
              </a:ext>
            </a:extLst>
          </p:cNvPr>
          <p:cNvSpPr>
            <a:spLocks noGrp="true"/>
          </p:cNvSpPr>
          <p:nvPr>
            <p:ph type="body" sz="quarter" idx="19" hasCustomPrompt="true"/>
          </p:nvPr>
        </p:nvSpPr>
        <p:spPr>
          <a:xfrm>
            <a:off x="10016490" y="5907649"/>
            <a:ext cx="1609725" cy="443230"/>
          </a:xfrm>
        </p:spPr>
        <p:txBody>
          <a:bodyPr anchor="t">
            <a:normAutofit/>
          </a:bodyPr>
          <a:lstStyle>
            <a:lvl1pPr marL="0" indent="0">
              <a:lnSpc>
                <a:spcPct val="150000"/>
              </a:lnSpc>
              <a:buNone/>
              <a:defRPr lang="zh-CN" altLang="en-US" sz="1800" kern="1200" dirty="false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张老师</a:t>
            </a:r>
            <a:endParaRPr lang="zh-CN" altLang="en-US" dirty="false"/>
          </a:p>
        </p:txBody>
      </p:sp>
    </p:spTree>
  </p:cSld>
  <p:clrMapOvr>
    <a:masterClrMapping/>
  </p:clrMapOvr>
</p:sld>
</file>

<file path=ppt/slides/slide3.xml><?xml version="1.0" encoding="utf-8"?>
<p:sld xmlns:w="http://schemas.openxmlformats.org/wordprocessingml/2006/main" xmlns:a14="http://schemas.microsoft.com/office/drawing/2010/main" xmlns:p16="http://schemas.microsoft.com/office/powerpoint/2015/main" xmlns:wpc="http://schemas.microsoft.com/office/word/2010/wordprocessingCanvas" xmlns:wps="http://schemas.microsoft.com/office/word/2010/wordprocessingShape" xmlns:pvml="urn:schemas-microsoft-com:office:powerpoint" xmlns:psez="http://schemas.microsoft.com/office/powerpoint/2016/sectionzoom" xmlns:w10="urn:schemas-microsoft-com:office:word" xmlns:pic="http://schemas.openxmlformats.org/drawingml/2006/picture" xmlns:pic14="http://schemas.microsoft.com/office/drawing/2010/picture" xmlns:xvml="urn:schemas-microsoft-com:office:excel" xmlns:p159="http://schemas.microsoft.com/office/powerpoint/2015/09/main" xmlns:p184="http://schemas.microsoft.com/office/powerpoint/2018/4/main" xmlns:wp="http://schemas.openxmlformats.org/drawingml/2006/wordprocessingDrawing" xmlns:w16se="http://schemas.microsoft.com/office/word/2015/wordml/symex" xmlns:c="http://schemas.openxmlformats.org/drawingml/2006/chart" xmlns:a3d="http://schemas.microsoft.com/office/drawing/2017/model3d" xmlns:psuz="http://schemas.microsoft.com/office/powerpoint/2016/summaryzoom" xmlns:p173="http://schemas.microsoft.com/office/powerpoint/2017/3/main" xmlns:wp14="http://schemas.microsoft.com/office/word/2010/wordprocessingDrawing" xmlns:a16="http://schemas.microsoft.com/office/drawing/2014/main" xmlns:p14="http://schemas.microsoft.com/office/powerpoint/2010/main" xmlns:p="http://schemas.openxmlformats.org/presentationml/2006/main" xmlns:p202="http://schemas.microsoft.com/office/powerpoint/2020/02/main" xmlns:pslz="http://schemas.microsoft.com/office/powerpoint/2016/slidezoom" xmlns:w14="http://schemas.microsoft.com/office/word/2010/wordml" xmlns:w15="http://schemas.microsoft.com/office/word/2012/wordml" xmlns:v="urn:schemas-microsoft-com:vml" xmlns:a15="http://schemas.microsoft.com/office/drawing/2012/main" xmlns:r="http://schemas.openxmlformats.org/officeDocument/2006/relationships" xmlns:a="http://schemas.openxmlformats.org/drawingml/2006/main" xmlns:m="http://schemas.openxmlformats.org/officeDocument/2006/math" xmlns:o="urn:schemas-microsoft-com:office:office" xmlns:mc="http://schemas.openxmlformats.org/markup-compatibility/2006" xmlns:dgm="http://schemas.openxmlformats.org/drawingml/2006/diagram" xmlns:wpg="http://schemas.microsoft.com/office/word/2010/wordprocessingGroup" xmlns:we="http://schemas.microsoft.com/office/webextensions/webextension/2010/11" xmlns:p15="http://schemas.microsoft.com/office/powerpoint/2012/main" xmlns:cx="http://schemas.microsoft.com/office/drawing/2014/chartex" xmlns:p166="http://schemas.microsoft.com/office/powerpoint/2016/6/main" mc:Ignorable="a14 p16 wpc wps psez pic14 p159 p184 w16se a3d psuz p173 wp14 a16 p14 p202 pslz w14 w15 a15 wpg we p15 cx p16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>
            <a:extLst>
              <a:ext uri="{FF2B5EF4-FFF2-40B4-BE49-F238E27FC236}">
                <a16:creationId id="{06A2AE96-4CC6-66D0-827D-FD9BD4D733DF}"/>
              </a:ext>
            </a:extLst>
          </p:cNvPr>
          <p:cNvSpPr>
            <a:spLocks noGrp="true"/>
          </p:cNvSpPr>
          <p:nvPr>
            <p:ph type="body" sz="quarter" idx="14" hasCustomPrompt="true"/>
          </p:nvPr>
        </p:nvSpPr>
        <p:spPr>
          <a:xfrm>
            <a:off x="4173985" y="1162050"/>
            <a:ext cx="3173275" cy="2317750"/>
          </a:xfrm>
        </p:spPr>
        <p:txBody>
          <a:bodyPr anchor="b">
            <a:normAutofit/>
          </a:bodyPr>
          <a:lstStyle>
            <a:lvl1pPr marL="0" indent="0">
              <a:buNone/>
              <a:defRPr lang="zh-CN" altLang="en-US" sz="7200" b="true" kern="1200" dirty="false">
                <a:solidFill>
                  <a:schemeClr val="accent1">
                    <a:lumMod val="20000"/>
                    <a:lumOff val="80000"/>
                  </a:schemeClr>
                </a:solidFill>
                <a:latin typeface="+mj-ea"/>
                <a:ea typeface="+mj-ea"/>
                <a:cs typeface="+mn-cs"/>
              </a:defRPr>
            </a:lvl1pPr>
          </a:lstStyle>
          <a:p>
            <a:pPr lvl="0"/>
            <a:r>
              <a:rPr lang="en-US"/>
              <a:t>01</a:t>
            </a:r>
            <a:endParaRPr lang="zh-CN" altLang="en-US" dirty="false"/>
          </a:p>
        </p:txBody>
      </p:sp>
      <p:sp>
        <p:nvSpPr>
          <p:cNvPr id="13" name="文本占位符 6">
            <a:extLst>
              <a:ext uri="{FF2B5EF4-FFF2-40B4-BE49-F238E27FC236}">
                <a16:creationId id="{825D0E14-B258-9CBA-9EE1-B9D326268A97}"/>
              </a:ext>
            </a:extLst>
          </p:cNvPr>
          <p:cNvSpPr>
            <a:spLocks noGrp="true"/>
          </p:cNvSpPr>
          <p:nvPr>
            <p:ph type="body" sz="quarter" idx="15" hasCustomPrompt="true"/>
          </p:nvPr>
        </p:nvSpPr>
        <p:spPr>
          <a:xfrm>
            <a:off x="804851" y="1159764"/>
            <a:ext cx="3064513" cy="2317750"/>
          </a:xfrm>
        </p:spPr>
        <p:txBody>
          <a:bodyPr anchor="b">
            <a:normAutofit/>
          </a:bodyPr>
          <a:lstStyle>
            <a:lvl1pPr marL="0" indent="0" algn="r">
              <a:buNone/>
              <a:defRPr lang="zh-CN" altLang="en-US" sz="7200" b="true" kern="1200" dirty="false">
                <a:solidFill>
                  <a:schemeClr val="accent1">
                    <a:lumMod val="20000"/>
                    <a:lumOff val="80000"/>
                  </a:schemeClr>
                </a:solidFill>
                <a:latin typeface="+mj-ea"/>
                <a:ea typeface="+mj-ea"/>
                <a:cs typeface="+mn-cs"/>
              </a:defRPr>
            </a:lvl1pPr>
          </a:lstStyle>
          <a:p>
            <a:pPr lvl="0"/>
            <a:r>
              <a:rPr lang="en-US" altLang="zh-CN" dirty="false"/>
              <a:t>PART</a:t>
            </a:r>
            <a:endParaRPr lang="zh-CN" altLang="en-US" dirty="false"/>
          </a:p>
        </p:txBody>
      </p:sp>
      <p:sp>
        <p:nvSpPr>
          <p:cNvPr id="15" name="文本占位符 14">
            <a:extLst>
              <a:ext uri="{FF2B5EF4-FFF2-40B4-BE49-F238E27FC236}">
                <a16:creationId id="{6475D62C-C768-CB20-154D-B2E02D511BB7}"/>
              </a:ext>
            </a:extLst>
          </p:cNvPr>
          <p:cNvSpPr>
            <a:spLocks noGrp="true"/>
          </p:cNvSpPr>
          <p:nvPr>
            <p:ph type="body" sz="quarter" idx="16" hasCustomPrompt="true"/>
          </p:nvPr>
        </p:nvSpPr>
        <p:spPr>
          <a:xfrm>
            <a:off x="1496060" y="3728378"/>
            <a:ext cx="6261100" cy="1546225"/>
          </a:xfrm>
        </p:spPr>
        <p:txBody>
          <a:bodyPr>
            <a:normAutofit/>
          </a:bodyPr>
          <a:lstStyle>
            <a:lvl1pPr marL="0" indent="0">
              <a:buNone/>
              <a:defRPr lang="zh-CN" altLang="en-US" sz="4000" b="false" kern="1200" dirty="false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药典知识</a:t>
            </a:r>
            <a:endParaRPr lang="zh-CN" altLang="en-US" dirty="false"/>
          </a:p>
        </p:txBody>
      </p:sp>
    </p:spTree>
  </p:cSld>
  <p:clrMapOvr>
    <a:masterClrMapping/>
  </p:clrMapOvr>
</p:sld>
</file>

<file path=ppt/slides/slide4.xml><?xml version="1.0" encoding="utf-8"?>
<p:sld xmlns:w="http://schemas.openxmlformats.org/wordprocessingml/2006/main" xmlns:a14="http://schemas.microsoft.com/office/drawing/2010/main" xmlns:p16="http://schemas.microsoft.com/office/powerpoint/2015/main" xmlns:wpc="http://schemas.microsoft.com/office/word/2010/wordprocessingCanvas" xmlns:wps="http://schemas.microsoft.com/office/word/2010/wordprocessingShape" xmlns:pvml="urn:schemas-microsoft-com:office:powerpoint" xmlns:psez="http://schemas.microsoft.com/office/powerpoint/2016/sectionzoom" xmlns:w10="urn:schemas-microsoft-com:office:word" xmlns:pic="http://schemas.openxmlformats.org/drawingml/2006/picture" xmlns:pic14="http://schemas.microsoft.com/office/drawing/2010/picture" xmlns:xvml="urn:schemas-microsoft-com:office:excel" xmlns:p159="http://schemas.microsoft.com/office/powerpoint/2015/09/main" xmlns:p184="http://schemas.microsoft.com/office/powerpoint/2018/4/main" xmlns:wp="http://schemas.openxmlformats.org/drawingml/2006/wordprocessingDrawing" xmlns:w16se="http://schemas.microsoft.com/office/word/2015/wordml/symex" xmlns:c="http://schemas.openxmlformats.org/drawingml/2006/chart" xmlns:a3d="http://schemas.microsoft.com/office/drawing/2017/model3d" xmlns:psuz="http://schemas.microsoft.com/office/powerpoint/2016/summaryzoom" xmlns:p173="http://schemas.microsoft.com/office/powerpoint/2017/3/main" xmlns:wp14="http://schemas.microsoft.com/office/word/2010/wordprocessingDrawing" xmlns:a16="http://schemas.microsoft.com/office/drawing/2014/main" xmlns:p14="http://schemas.microsoft.com/office/powerpoint/2010/main" xmlns:p="http://schemas.openxmlformats.org/presentationml/2006/main" xmlns:p202="http://schemas.microsoft.com/office/powerpoint/2020/02/main" xmlns:pslz="http://schemas.microsoft.com/office/powerpoint/2016/slidezoom" xmlns:w14="http://schemas.microsoft.com/office/word/2010/wordml" xmlns:w15="http://schemas.microsoft.com/office/word/2012/wordml" xmlns:v="urn:schemas-microsoft-com:vml" xmlns:a15="http://schemas.microsoft.com/office/drawing/2012/main" xmlns:r="http://schemas.openxmlformats.org/officeDocument/2006/relationships" xmlns:a="http://schemas.openxmlformats.org/drawingml/2006/main" xmlns:m="http://schemas.openxmlformats.org/officeDocument/2006/math" xmlns:o="urn:schemas-microsoft-com:office:office" xmlns:mc="http://schemas.openxmlformats.org/markup-compatibility/2006" xmlns:dgm="http://schemas.openxmlformats.org/drawingml/2006/diagram" xmlns:wpg="http://schemas.microsoft.com/office/word/2010/wordprocessingGroup" xmlns:we="http://schemas.microsoft.com/office/webextensions/webextension/2010/11" xmlns:p15="http://schemas.microsoft.com/office/powerpoint/2012/main" xmlns:cx="http://schemas.microsoft.com/office/drawing/2014/chartex" xmlns:p166="http://schemas.microsoft.com/office/powerpoint/2016/6/main" mc:Ignorable="a14 p16 wpc wps psez pic14 p159 p184 w16se a3d psuz p173 wp14 a16 p14 p202 pslz w14 w15 a15 wpg we p15 cx p16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文本占位符 24">
            <a:extLst>
              <a:ext uri="{FF2B5EF4-FFF2-40B4-BE49-F238E27FC236}">
                <a16:creationId id="{BFCA2EEA-E2CD-9FB2-4DD8-4D4A84BEDA47}"/>
              </a:ext>
            </a:extLst>
          </p:cNvPr>
          <p:cNvSpPr>
            <a:spLocks noGrp="true"/>
          </p:cNvSpPr>
          <p:nvPr>
            <p:ph type="body" sz="quarter" idx="18" hasCustomPrompt="true"/>
          </p:nvPr>
        </p:nvSpPr>
        <p:spPr>
          <a:xfrm>
            <a:off x="550376" y="394737"/>
            <a:ext cx="10969625" cy="72390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lang="zh-CN" altLang="en-US" sz="3200" b="true" kern="1200" dirty="fals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各国药典简介</a:t>
            </a:r>
            <a:endParaRPr lang="zh-CN" altLang="en-US" dirty="false"/>
          </a:p>
        </p:txBody>
      </p:sp>
      <p:sp>
        <p:nvSpPr>
          <p:cNvPr id="129" name="文本占位符 128">
            <a:extLst>
              <a:ext uri="{FF2B5EF4-FFF2-40B4-BE49-F238E27FC236}">
                <a16:creationId id="{09BA08A3-9A1D-E33A-818B-AAA426030649}"/>
              </a:ext>
            </a:extLst>
          </p:cNvPr>
          <p:cNvSpPr>
            <a:spLocks noGrp="true"/>
          </p:cNvSpPr>
          <p:nvPr>
            <p:ph type="body" sz="quarter" idx="19" hasCustomPrompt="true"/>
          </p:nvPr>
        </p:nvSpPr>
        <p:spPr>
          <a:xfrm>
            <a:off x="841200" y="1193121"/>
            <a:ext cx="1748441" cy="636384"/>
          </a:xfrm>
        </p:spPr>
        <p:txBody>
          <a:bodyPr anchor="ctr">
            <a:normAutofit/>
          </a:bodyPr>
          <a:lstStyle>
            <a:lvl1pPr marL="0" indent="0" algn="ctr">
              <a:buNone/>
              <a:defRPr lang="zh-CN" altLang="en-US" sz="1400" kern="1200" dirty="false">
                <a:solidFill>
                  <a:srgbClr val="FFFFFF"/>
                </a:solidFill>
                <a:latin typeface="+mn-ea"/>
                <a:ea typeface="+mn-ea"/>
                <a:cs typeface="+mn-ea"/>
              </a:defRPr>
            </a:lvl1pPr>
          </a:lstStyle>
          <a:p>
            <a:pPr lvl="0"/>
            <a:r>
              <a:rPr lang="en-US"/>
              <a:t>美国药典（USP）</a:t>
            </a:r>
            <a:endParaRPr lang="en-US" altLang="zh-CN" dirty="false"/>
          </a:p>
        </p:txBody>
      </p:sp>
      <p:sp>
        <p:nvSpPr>
          <p:cNvPr id="131" name="文本占位符 128">
            <a:extLst>
              <a:ext uri="{FF2B5EF4-FFF2-40B4-BE49-F238E27FC236}">
                <a16:creationId id="{AA4D56F6-548D-ACF6-8257-5A1E0B293973}"/>
              </a:ext>
            </a:extLst>
          </p:cNvPr>
          <p:cNvSpPr>
            <a:spLocks noGrp="true"/>
          </p:cNvSpPr>
          <p:nvPr>
            <p:ph type="body" sz="quarter" idx="20" hasCustomPrompt="true"/>
          </p:nvPr>
        </p:nvSpPr>
        <p:spPr>
          <a:xfrm>
            <a:off x="2761091" y="4988847"/>
            <a:ext cx="1748441" cy="588993"/>
          </a:xfrm>
        </p:spPr>
        <p:txBody>
          <a:bodyPr anchor="ctr">
            <a:normAutofit/>
          </a:bodyPr>
          <a:lstStyle>
            <a:lvl1pPr marL="0" indent="0" algn="ctr">
              <a:buNone/>
              <a:defRPr lang="zh-CN" altLang="en-US" sz="1400" kern="1200" dirty="false">
                <a:solidFill>
                  <a:srgbClr val="FFFFFF"/>
                </a:solidFill>
                <a:latin typeface="+mn-ea"/>
                <a:ea typeface="+mn-ea"/>
                <a:cs typeface="+mn-ea"/>
              </a:defRPr>
            </a:lvl1pPr>
          </a:lstStyle>
          <a:p>
            <a:pPr marL="0" lvl="0" indent="0" algn="ctr" defTabSz="914400" rtl="false" eaLnBrk="true" latinLnBrk="false" hangingPunct="true">
              <a:lnSpc>
                <a:spcPct val="130000"/>
              </a:lnSpc>
              <a:spcBef>
                <a:spcPts val="1000"/>
              </a:spcBef>
              <a:buFont typeface="Arial" panose="020B0604020202090204" pitchFamily="34" charset="0"/>
              <a:buNone/>
            </a:pPr>
            <a:r>
              <a:rPr lang="en-US"/>
              <a:t>英国药典（BP）</a:t>
            </a:r>
            <a:endParaRPr lang="en-US" altLang="zh-CN" dirty="false"/>
          </a:p>
        </p:txBody>
      </p:sp>
      <p:sp>
        <p:nvSpPr>
          <p:cNvPr id="132" name="文本占位符 128">
            <a:extLst>
              <a:ext uri="{FF2B5EF4-FFF2-40B4-BE49-F238E27FC236}">
                <a16:creationId id="{010296B6-FA38-E40F-891B-EF61E5077623}"/>
              </a:ext>
            </a:extLst>
          </p:cNvPr>
          <p:cNvSpPr>
            <a:spLocks noGrp="true"/>
          </p:cNvSpPr>
          <p:nvPr>
            <p:ph type="body" sz="quarter" idx="21" hasCustomPrompt="true"/>
          </p:nvPr>
        </p:nvSpPr>
        <p:spPr>
          <a:xfrm>
            <a:off x="5360222" y="1193120"/>
            <a:ext cx="1733685" cy="631391"/>
          </a:xfrm>
        </p:spPr>
        <p:txBody>
          <a:bodyPr anchor="ctr">
            <a:normAutofit/>
          </a:bodyPr>
          <a:lstStyle>
            <a:lvl1pPr marL="0" indent="0" algn="ctr">
              <a:buNone/>
              <a:defRPr lang="zh-CN" altLang="en-US" sz="1400" kern="1200" dirty="false">
                <a:solidFill>
                  <a:srgbClr val="FFFFFF"/>
                </a:solidFill>
                <a:latin typeface="+mn-ea"/>
                <a:ea typeface="+mn-ea"/>
                <a:cs typeface="+mn-ea"/>
              </a:defRPr>
            </a:lvl1pPr>
          </a:lstStyle>
          <a:p>
            <a:pPr lvl="0"/>
            <a:r>
              <a:rPr lang="en-US"/>
              <a:t>日本药局方（JP）</a:t>
            </a:r>
            <a:endParaRPr lang="en-US" altLang="zh-CN" dirty="false"/>
          </a:p>
        </p:txBody>
      </p:sp>
      <p:sp>
        <p:nvSpPr>
          <p:cNvPr id="133" name="文本占位符 128">
            <a:extLst>
              <a:ext uri="{FF2B5EF4-FFF2-40B4-BE49-F238E27FC236}">
                <a16:creationId id="{1C2567BD-E405-95AD-69C6-1DABA0BE74F8}"/>
              </a:ext>
            </a:extLst>
          </p:cNvPr>
          <p:cNvSpPr>
            <a:spLocks noGrp="true"/>
          </p:cNvSpPr>
          <p:nvPr>
            <p:ph type="body" sz="quarter" idx="22" hasCustomPrompt="true"/>
          </p:nvPr>
        </p:nvSpPr>
        <p:spPr>
          <a:xfrm>
            <a:off x="7793051" y="4988847"/>
            <a:ext cx="1733686" cy="588993"/>
          </a:xfrm>
        </p:spPr>
        <p:txBody>
          <a:bodyPr anchor="ctr">
            <a:normAutofit/>
          </a:bodyPr>
          <a:lstStyle>
            <a:lvl1pPr marL="0" indent="0" algn="ctr">
              <a:buNone/>
              <a:defRPr lang="zh-CN" altLang="en-US" sz="1400" kern="1200" dirty="false">
                <a:solidFill>
                  <a:srgbClr val="FFFFFF"/>
                </a:solidFill>
                <a:latin typeface="+mn-ea"/>
                <a:ea typeface="+mn-ea"/>
                <a:cs typeface="+mn-ea"/>
              </a:defRPr>
            </a:lvl1pPr>
          </a:lstStyle>
          <a:p>
            <a:pPr marL="0" lvl="0" indent="0" algn="ctr" defTabSz="914400" rtl="false" eaLnBrk="true" latinLnBrk="false" hangingPunct="true">
              <a:lnSpc>
                <a:spcPct val="130000"/>
              </a:lnSpc>
              <a:spcBef>
                <a:spcPts val="1000"/>
              </a:spcBef>
              <a:buFont typeface="Arial" panose="020B0604020202090204" pitchFamily="34" charset="0"/>
              <a:buNone/>
            </a:pPr>
            <a:r>
              <a:rPr lang="en-US"/>
              <a:t>欧洲药典（Ph.Eur）</a:t>
            </a:r>
            <a:endParaRPr lang="en-US" altLang="zh-CN" dirty="false"/>
          </a:p>
        </p:txBody>
      </p:sp>
      <p:sp>
        <p:nvSpPr>
          <p:cNvPr id="134" name="文本占位符 128">
            <a:extLst>
              <a:ext uri="{FF2B5EF4-FFF2-40B4-BE49-F238E27FC236}">
                <a16:creationId id="{ECC45254-350A-3720-59B6-A410B6B4D993}"/>
              </a:ext>
            </a:extLst>
          </p:cNvPr>
          <p:cNvSpPr>
            <a:spLocks noGrp="true"/>
          </p:cNvSpPr>
          <p:nvPr>
            <p:ph type="body" sz="quarter" idx="23" hasCustomPrompt="true"/>
          </p:nvPr>
        </p:nvSpPr>
        <p:spPr>
          <a:xfrm>
            <a:off x="9700601" y="1193120"/>
            <a:ext cx="1748441" cy="643885"/>
          </a:xfrm>
        </p:spPr>
        <p:txBody>
          <a:bodyPr anchor="ctr">
            <a:normAutofit/>
          </a:bodyPr>
          <a:lstStyle>
            <a:lvl1pPr marL="0" indent="0" algn="ctr">
              <a:buNone/>
              <a:defRPr lang="zh-CN" altLang="en-US" sz="1400" kern="1200" dirty="false">
                <a:solidFill>
                  <a:srgbClr val="FFFFFF"/>
                </a:solidFill>
                <a:latin typeface="+mn-ea"/>
                <a:ea typeface="+mn-ea"/>
                <a:cs typeface="+mn-ea"/>
              </a:defRPr>
            </a:lvl1pPr>
          </a:lstStyle>
          <a:p>
            <a:pPr marL="0" lvl="0" indent="0" algn="ctr" defTabSz="914400" rtl="false" eaLnBrk="true" latinLnBrk="false" hangingPunct="true">
              <a:lnSpc>
                <a:spcPct val="130000"/>
              </a:lnSpc>
              <a:spcBef>
                <a:spcPts val="1000"/>
              </a:spcBef>
              <a:buFont typeface="Arial" panose="020B0604020202090204" pitchFamily="34" charset="0"/>
              <a:buNone/>
            </a:pPr>
            <a:r>
              <a:rPr lang="en-US"/>
              <a:t>国际药典（Ph.Int）</a:t>
            </a:r>
            <a:endParaRPr lang="en-US" altLang="zh-CN" dirty="false"/>
          </a:p>
        </p:txBody>
      </p:sp>
      <p:sp>
        <p:nvSpPr>
          <p:cNvPr id="136" name="文本占位符 135">
            <a:extLst>
              <a:ext uri="{FF2B5EF4-FFF2-40B4-BE49-F238E27FC236}">
                <a16:creationId id="{249ED637-4FF8-7AEE-09D3-9E5591E39962}"/>
              </a:ext>
            </a:extLst>
          </p:cNvPr>
          <p:cNvSpPr>
            <a:spLocks noGrp="true"/>
          </p:cNvSpPr>
          <p:nvPr>
            <p:ph type="body" sz="quarter" idx="24" hasCustomPrompt="true"/>
          </p:nvPr>
        </p:nvSpPr>
        <p:spPr>
          <a:xfrm>
            <a:off x="451161" y="1890760"/>
            <a:ext cx="2669986" cy="866775"/>
          </a:xfrm>
        </p:spPr>
        <p:txBody>
          <a:bodyPr>
            <a:normAutofit/>
          </a:bodyPr>
          <a:lstStyle>
            <a:lvl1pPr marL="0" indent="0">
              <a:buNone/>
              <a:defRPr lang="zh-CN" altLang="en-US" sz="1000" kern="1200" dirty="false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</a:defRPr>
            </a:lvl1pPr>
          </a:lstStyle>
          <a:p>
            <a:pPr lvl="0"/>
            <a:r>
              <a:rPr lang="en-US"/>
              <a:t>USP始于1820年，每5年出修订版，2002年起每年出新版本，现最新版本为USP（37）。</a:t>
            </a:r>
            <a:endParaRPr lang="en-US" altLang="zh-CN" dirty="false"/>
          </a:p>
        </p:txBody>
      </p:sp>
      <p:sp>
        <p:nvSpPr>
          <p:cNvPr id="137" name="文本占位符 135">
            <a:extLst>
              <a:ext uri="{FF2B5EF4-FFF2-40B4-BE49-F238E27FC236}">
                <a16:creationId id="{6B605458-6462-0FE7-ADF0-0D267916853D}"/>
              </a:ext>
            </a:extLst>
          </p:cNvPr>
          <p:cNvSpPr>
            <a:spLocks noGrp="true"/>
          </p:cNvSpPr>
          <p:nvPr>
            <p:ph type="body" sz="quarter" idx="25" hasCustomPrompt="true"/>
          </p:nvPr>
        </p:nvSpPr>
        <p:spPr>
          <a:xfrm>
            <a:off x="2247321" y="5664879"/>
            <a:ext cx="2667303" cy="1033885"/>
          </a:xfrm>
        </p:spPr>
        <p:txBody>
          <a:bodyPr>
            <a:normAutofit/>
          </a:bodyPr>
          <a:lstStyle>
            <a:lvl1pPr marL="0" indent="0">
              <a:buNone/>
              <a:defRPr lang="zh-CN" altLang="en-US" sz="1000" kern="1200" dirty="false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</a:defRPr>
            </a:lvl1pPr>
          </a:lstStyle>
          <a:p>
            <a:pPr marL="0" lvl="0" indent="0" algn="l" defTabSz="914400" rtl="false" eaLnBrk="true" latinLnBrk="false" hangingPunct="true">
              <a:lnSpc>
                <a:spcPct val="130000"/>
              </a:lnSpc>
              <a:spcBef>
                <a:spcPts val="1000"/>
              </a:spcBef>
              <a:buFont typeface="Arial" panose="020B0604020202090204" pitchFamily="34" charset="0"/>
              <a:buNone/>
            </a:pPr>
            <a:r>
              <a:rPr lang="en-US"/>
              <a:t>BP始于1618年，是世界最早药典，为英国制药标准重要来源，最新版本BP（2014）。</a:t>
            </a:r>
            <a:endParaRPr lang="en-US" altLang="zh-CN" dirty="false"/>
          </a:p>
        </p:txBody>
      </p:sp>
      <p:sp>
        <p:nvSpPr>
          <p:cNvPr id="138" name="文本占位符 135">
            <a:extLst>
              <a:ext uri="{FF2B5EF4-FFF2-40B4-BE49-F238E27FC236}">
                <a16:creationId id="{0E4F01FE-621B-9C33-D2CE-B566FABC87B6}"/>
              </a:ext>
            </a:extLst>
          </p:cNvPr>
          <p:cNvSpPr>
            <a:spLocks noGrp="true"/>
          </p:cNvSpPr>
          <p:nvPr>
            <p:ph type="body" sz="quarter" idx="26" hasCustomPrompt="true"/>
          </p:nvPr>
        </p:nvSpPr>
        <p:spPr>
          <a:xfrm>
            <a:off x="4840226" y="1891285"/>
            <a:ext cx="2747051" cy="866775"/>
          </a:xfrm>
        </p:spPr>
        <p:txBody>
          <a:bodyPr>
            <a:normAutofit/>
          </a:bodyPr>
          <a:lstStyle>
            <a:lvl1pPr marL="0" indent="0">
              <a:buNone/>
              <a:defRPr lang="zh-CN" altLang="en-US" sz="1000" kern="1200" dirty="false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</a:defRPr>
            </a:lvl1pPr>
          </a:lstStyle>
          <a:p>
            <a:pPr marL="0" lvl="0" indent="0" algn="l" defTabSz="914400" rtl="false" eaLnBrk="true" latinLnBrk="false" hangingPunct="true">
              <a:lnSpc>
                <a:spcPct val="130000"/>
              </a:lnSpc>
              <a:spcBef>
                <a:spcPts val="1000"/>
              </a:spcBef>
              <a:buFont typeface="Arial" panose="020B0604020202090204" pitchFamily="34" charset="0"/>
              <a:buNone/>
            </a:pPr>
            <a:r>
              <a:rPr lang="en-US"/>
              <a:t>1886年发行首部，后经多次改版，最新版本为第十五改正版JP（16）。</a:t>
            </a:r>
            <a:endParaRPr lang="en-US" altLang="zh-CN" dirty="false"/>
          </a:p>
        </p:txBody>
      </p:sp>
      <p:sp>
        <p:nvSpPr>
          <p:cNvPr id="139" name="文本占位符 135">
            <a:extLst>
              <a:ext uri="{FF2B5EF4-FFF2-40B4-BE49-F238E27FC236}">
                <a16:creationId id="{81A0A948-A283-CE02-DBCE-6C1CF1B72825}"/>
              </a:ext>
            </a:extLst>
          </p:cNvPr>
          <p:cNvSpPr>
            <a:spLocks noGrp="true"/>
          </p:cNvSpPr>
          <p:nvPr>
            <p:ph type="body" sz="quarter" idx="27" hasCustomPrompt="true"/>
          </p:nvPr>
        </p:nvSpPr>
        <p:spPr>
          <a:xfrm>
            <a:off x="9215942" y="1890760"/>
            <a:ext cx="2669983" cy="866775"/>
          </a:xfrm>
        </p:spPr>
        <p:txBody>
          <a:bodyPr>
            <a:normAutofit/>
          </a:bodyPr>
          <a:lstStyle>
            <a:lvl1pPr marL="0" indent="0">
              <a:buNone/>
              <a:defRPr lang="zh-CN" altLang="en-US" sz="1000" kern="1200" dirty="false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</a:defRPr>
            </a:lvl1pPr>
          </a:lstStyle>
          <a:p>
            <a:pPr marL="0" lvl="0" indent="0" algn="l" defTabSz="914400" rtl="false" eaLnBrk="true" latinLnBrk="false" hangingPunct="true">
              <a:lnSpc>
                <a:spcPct val="130000"/>
              </a:lnSpc>
              <a:spcBef>
                <a:spcPts val="1000"/>
              </a:spcBef>
              <a:buFont typeface="Arial" panose="020B0604020202090204" pitchFamily="34" charset="0"/>
              <a:buNone/>
            </a:pPr>
            <a:r>
              <a:rPr lang="en-US"/>
              <a:t>由WHO主持编订，更多关注发展中国家需要，优先考虑广泛应用药物。</a:t>
            </a:r>
            <a:endParaRPr lang="en-US" altLang="zh-CN" dirty="false"/>
          </a:p>
        </p:txBody>
      </p:sp>
      <p:sp>
        <p:nvSpPr>
          <p:cNvPr id="140" name="文本占位符 135">
            <a:extLst>
              <a:ext uri="{FF2B5EF4-FFF2-40B4-BE49-F238E27FC236}">
                <a16:creationId id="{54B979A7-57D8-FE6C-9B1A-A616AEAE539A}"/>
              </a:ext>
            </a:extLst>
          </p:cNvPr>
          <p:cNvSpPr>
            <a:spLocks noGrp="true"/>
          </p:cNvSpPr>
          <p:nvPr>
            <p:ph type="body" sz="quarter" idx="28" hasCustomPrompt="true"/>
          </p:nvPr>
        </p:nvSpPr>
        <p:spPr>
          <a:xfrm>
            <a:off x="7277379" y="5664879"/>
            <a:ext cx="2747056" cy="1033885"/>
          </a:xfrm>
        </p:spPr>
        <p:txBody>
          <a:bodyPr>
            <a:normAutofit/>
          </a:bodyPr>
          <a:lstStyle>
            <a:lvl1pPr marL="0" indent="0">
              <a:buNone/>
              <a:defRPr lang="zh-CN" altLang="en-US" sz="1000" kern="1200" dirty="false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</a:defRPr>
            </a:lvl1pPr>
          </a:lstStyle>
          <a:p>
            <a:pPr marL="0" lvl="0" indent="0" algn="l" defTabSz="914400" rtl="false" eaLnBrk="true" latinLnBrk="false" hangingPunct="true">
              <a:lnSpc>
                <a:spcPct val="130000"/>
              </a:lnSpc>
              <a:spcBef>
                <a:spcPts val="1000"/>
              </a:spcBef>
              <a:buFont typeface="Arial" panose="020B0604020202090204" pitchFamily="34" charset="0"/>
              <a:buNone/>
            </a:pPr>
            <a:r>
              <a:rPr lang="en-US"/>
              <a:t>1977年出版第一版，此后不断修订出版新版本，现最新版本EP7.5。</a:t>
            </a:r>
            <a:endParaRPr lang="en-US" altLang="zh-CN" dirty="false"/>
          </a:p>
        </p:txBody>
      </p:sp>
    </p:spTree>
  </p:cSld>
  <p:clrMapOvr>
    <a:masterClrMapping/>
  </p:clrMapOvr>
</p:sld>
</file>

<file path=ppt/slides/slide5.xml><?xml version="1.0" encoding="utf-8"?>
<p:sld xmlns:w="http://schemas.openxmlformats.org/wordprocessingml/2006/main" xmlns:a14="http://schemas.microsoft.com/office/drawing/2010/main" xmlns:p16="http://schemas.microsoft.com/office/powerpoint/2015/main" xmlns:wpc="http://schemas.microsoft.com/office/word/2010/wordprocessingCanvas" xmlns:wps="http://schemas.microsoft.com/office/word/2010/wordprocessingShape" xmlns:pvml="urn:schemas-microsoft-com:office:powerpoint" xmlns:psez="http://schemas.microsoft.com/office/powerpoint/2016/sectionzoom" xmlns:w10="urn:schemas-microsoft-com:office:word" xmlns:pic="http://schemas.openxmlformats.org/drawingml/2006/picture" xmlns:pic14="http://schemas.microsoft.com/office/drawing/2010/picture" xmlns:xvml="urn:schemas-microsoft-com:office:excel" xmlns:p159="http://schemas.microsoft.com/office/powerpoint/2015/09/main" xmlns:p184="http://schemas.microsoft.com/office/powerpoint/2018/4/main" xmlns:wp="http://schemas.openxmlformats.org/drawingml/2006/wordprocessingDrawing" xmlns:w16se="http://schemas.microsoft.com/office/word/2015/wordml/symex" xmlns:c="http://schemas.openxmlformats.org/drawingml/2006/chart" xmlns:a3d="http://schemas.microsoft.com/office/drawing/2017/model3d" xmlns:psuz="http://schemas.microsoft.com/office/powerpoint/2016/summaryzoom" xmlns:p173="http://schemas.microsoft.com/office/powerpoint/2017/3/main" xmlns:wp14="http://schemas.microsoft.com/office/word/2010/wordprocessingDrawing" xmlns:a16="http://schemas.microsoft.com/office/drawing/2014/main" xmlns:p14="http://schemas.microsoft.com/office/powerpoint/2010/main" xmlns:p="http://schemas.openxmlformats.org/presentationml/2006/main" xmlns:p202="http://schemas.microsoft.com/office/powerpoint/2020/02/main" xmlns:pslz="http://schemas.microsoft.com/office/powerpoint/2016/slidezoom" xmlns:w14="http://schemas.microsoft.com/office/word/2010/wordml" xmlns:w15="http://schemas.microsoft.com/office/word/2012/wordml" xmlns:v="urn:schemas-microsoft-com:vml" xmlns:a15="http://schemas.microsoft.com/office/drawing/2012/main" xmlns:r="http://schemas.openxmlformats.org/officeDocument/2006/relationships" xmlns:a="http://schemas.openxmlformats.org/drawingml/2006/main" xmlns:m="http://schemas.openxmlformats.org/officeDocument/2006/math" xmlns:o="urn:schemas-microsoft-com:office:office" xmlns:mc="http://schemas.openxmlformats.org/markup-compatibility/2006" xmlns:dgm="http://schemas.openxmlformats.org/drawingml/2006/diagram" xmlns:wpg="http://schemas.microsoft.com/office/word/2010/wordprocessingGroup" xmlns:we="http://schemas.microsoft.com/office/webextensions/webextension/2010/11" xmlns:p15="http://schemas.microsoft.com/office/powerpoint/2012/main" xmlns:cx="http://schemas.microsoft.com/office/drawing/2014/chartex" xmlns:p166="http://schemas.microsoft.com/office/powerpoint/2016/6/main" mc:Ignorable="a14 p16 wpc wps psez pic14 p159 p184 w16se a3d psuz p173 wp14 a16 p14 p202 pslz w14 w15 a15 wpg we p15 cx p16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文本占位符 24">
            <a:extLst>
              <a:ext uri="{FF2B5EF4-FFF2-40B4-BE49-F238E27FC236}">
                <a16:creationId id="{8F10A2D2-E4F2-5DBC-3365-7AF1DD380477}"/>
              </a:ext>
            </a:extLst>
          </p:cNvPr>
          <p:cNvSpPr>
            <a:spLocks noGrp="true"/>
          </p:cNvSpPr>
          <p:nvPr>
            <p:ph type="body" sz="quarter" idx="10" hasCustomPrompt="true"/>
          </p:nvPr>
        </p:nvSpPr>
        <p:spPr>
          <a:xfrm>
            <a:off x="550376" y="394737"/>
            <a:ext cx="10969625" cy="72390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lang="zh-CN" altLang="en-US" sz="3600" kern="1200" dirty="false">
                <a:solidFill>
                  <a:schemeClr val="bg1"/>
                </a:solidFill>
                <a:latin typeface="+mj-ea"/>
                <a:ea typeface="+mj-ea"/>
                <a:cs typeface="+mn-cs"/>
              </a:defRPr>
            </a:lvl1pPr>
          </a:lstStyle>
          <a:p>
            <a:pPr lvl="0"/>
            <a:r>
              <a:rPr lang="en-US"/>
              <a:t>中国药典</a:t>
            </a:r>
            <a:endParaRPr lang="zh-CN" altLang="en-US" dirty="false"/>
          </a:p>
        </p:txBody>
      </p:sp>
      <p:sp>
        <p:nvSpPr>
          <p:cNvPr id="21" name="文本占位符 20">
            <a:extLst>
              <a:ext uri="{FF2B5EF4-FFF2-40B4-BE49-F238E27FC236}">
                <a16:creationId id="{5FB6BD09-4910-5B02-83EC-8AFC45F9992B}"/>
              </a:ext>
            </a:extLst>
          </p:cNvPr>
          <p:cNvSpPr>
            <a:spLocks noGrp="true"/>
          </p:cNvSpPr>
          <p:nvPr>
            <p:ph type="body" sz="quarter" idx="11" hasCustomPrompt="true"/>
          </p:nvPr>
        </p:nvSpPr>
        <p:spPr>
          <a:xfrm>
            <a:off x="5059680" y="3013408"/>
            <a:ext cx="2081487" cy="648690"/>
          </a:xfrm>
        </p:spPr>
        <p:txBody>
          <a:bodyPr anchor="ctr">
            <a:normAutofit/>
          </a:bodyPr>
          <a:lstStyle>
            <a:lvl1pPr marL="0" indent="0">
              <a:buNone/>
              <a:defRPr lang="zh-CN" altLang="en-US" sz="1600" kern="1200" dirty="false">
                <a:solidFill>
                  <a:schemeClr val="bg1"/>
                </a:solidFill>
                <a:latin typeface="+mj-ea"/>
                <a:ea typeface="+mj-ea"/>
                <a:cs typeface="+mn-cs"/>
              </a:defRPr>
            </a:lvl1pPr>
          </a:lstStyle>
          <a:p>
            <a:pPr lvl="0"/>
            <a:r>
              <a:rPr lang="en-US"/>
              <a:t>凡例具体内容</a:t>
            </a:r>
            <a:endParaRPr lang="en-US" altLang="zh-CN" dirty="false"/>
          </a:p>
        </p:txBody>
      </p:sp>
      <p:sp>
        <p:nvSpPr>
          <p:cNvPr id="23" name="文本占位符 22">
            <a:extLst>
              <a:ext uri="{FF2B5EF4-FFF2-40B4-BE49-F238E27FC236}">
                <a16:creationId id="{C0E79B59-7D3A-D14E-70DE-4AEC59E479F1}"/>
              </a:ext>
            </a:extLst>
          </p:cNvPr>
          <p:cNvSpPr>
            <a:spLocks noGrp="true"/>
          </p:cNvSpPr>
          <p:nvPr>
            <p:ph type="body" sz="quarter" idx="12" hasCustomPrompt="true"/>
          </p:nvPr>
        </p:nvSpPr>
        <p:spPr>
          <a:xfrm>
            <a:off x="5059679" y="3844592"/>
            <a:ext cx="2081487" cy="1525983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lang="zh-CN" altLang="en-US" sz="1000" kern="1200" dirty="false">
                <a:solidFill>
                  <a:schemeClr val="bg1"/>
                </a:solidFill>
                <a:latin typeface="MiSans Light" panose="00000400000000000000" charset="-122"/>
                <a:ea typeface="MiSans Light" panose="00000400000000000000" charset="-122"/>
                <a:cs typeface="+mn-cs"/>
              </a:defRPr>
            </a:lvl1pPr>
          </a:lstStyle>
          <a:p>
            <a:pPr lvl="0"/>
            <a:r>
              <a:rPr lang="en-US"/>
              <a:t>包括名称编排、溶解度、贮藏、检验方法和限度、标准品对照品等方面规定。</a:t>
            </a:r>
            <a:endParaRPr lang="en-US" altLang="zh-CN" dirty="false"/>
          </a:p>
        </p:txBody>
      </p:sp>
      <p:sp>
        <p:nvSpPr>
          <p:cNvPr id="25" name="文本占位符 24">
            <a:extLst>
              <a:ext uri="{FF2B5EF4-FFF2-40B4-BE49-F238E27FC236}">
                <a16:creationId id="{2080DF6A-418E-C11D-EC09-6CBA59313317}"/>
              </a:ext>
            </a:extLst>
          </p:cNvPr>
          <p:cNvSpPr>
            <a:spLocks noGrp="true"/>
          </p:cNvSpPr>
          <p:nvPr>
            <p:ph type="body" sz="quarter" idx="13" hasCustomPrompt="true"/>
          </p:nvPr>
        </p:nvSpPr>
        <p:spPr>
          <a:xfrm>
            <a:off x="850899" y="3013409"/>
            <a:ext cx="1927479" cy="652130"/>
          </a:xfrm>
        </p:spPr>
        <p:txBody>
          <a:bodyPr anchor="ctr">
            <a:normAutofit/>
          </a:bodyPr>
          <a:lstStyle>
            <a:lvl1pPr marL="0" indent="0">
              <a:buNone/>
              <a:defRPr lang="zh-CN" altLang="en-US" sz="1600" kern="1200" dirty="false">
                <a:solidFill>
                  <a:srgbClr val="16622D"/>
                </a:solidFill>
                <a:latin typeface="+mj-ea"/>
                <a:ea typeface="+mj-ea"/>
                <a:cs typeface="+mn-cs"/>
              </a:defRPr>
            </a:lvl1pPr>
          </a:lstStyle>
          <a:p>
            <a:pPr lvl="0"/>
            <a:r>
              <a:rPr lang="en-US"/>
              <a:t>中国药典沿革</a:t>
            </a:r>
            <a:endParaRPr lang="en-US" altLang="zh-CN" dirty="false"/>
          </a:p>
        </p:txBody>
      </p:sp>
      <p:sp>
        <p:nvSpPr>
          <p:cNvPr id="27" name="文本占位符 26">
            <a:extLst>
              <a:ext uri="{FF2B5EF4-FFF2-40B4-BE49-F238E27FC236}">
                <a16:creationId id="{7AA2EA30-A14F-7354-0A59-79889497757C}"/>
              </a:ext>
            </a:extLst>
          </p:cNvPr>
          <p:cNvSpPr>
            <a:spLocks noGrp="true"/>
          </p:cNvSpPr>
          <p:nvPr>
            <p:ph type="body" sz="quarter" idx="14" hasCustomPrompt="true"/>
          </p:nvPr>
        </p:nvSpPr>
        <p:spPr>
          <a:xfrm>
            <a:off x="849094" y="3844592"/>
            <a:ext cx="1927479" cy="1525984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lang="zh-CN" altLang="en-US" sz="1000" kern="1200" dirty="false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</a:defRPr>
            </a:lvl1pPr>
          </a:lstStyle>
          <a:p>
            <a:pPr lvl="0"/>
            <a:r>
              <a:rPr lang="en-US"/>
              <a:t>新中国成立后出版十版药典，现行2015年版，内容不断完善，涵盖多方面。</a:t>
            </a:r>
            <a:endParaRPr lang="en-US" altLang="zh-CN" dirty="false"/>
          </a:p>
        </p:txBody>
      </p:sp>
      <p:sp>
        <p:nvSpPr>
          <p:cNvPr id="28" name="文本占位符 24">
            <a:extLst>
              <a:ext uri="{FF2B5EF4-FFF2-40B4-BE49-F238E27FC236}">
                <a16:creationId id="{0B3FE2E5-40EE-FE94-CE8C-86B7B5127130}"/>
              </a:ext>
            </a:extLst>
          </p:cNvPr>
          <p:cNvSpPr>
            <a:spLocks noGrp="true"/>
          </p:cNvSpPr>
          <p:nvPr>
            <p:ph type="body" sz="quarter" idx="15" hasCustomPrompt="true"/>
          </p:nvPr>
        </p:nvSpPr>
        <p:spPr>
          <a:xfrm>
            <a:off x="2986548" y="3013408"/>
            <a:ext cx="1927479" cy="656321"/>
          </a:xfrm>
        </p:spPr>
        <p:txBody>
          <a:bodyPr anchor="ctr">
            <a:normAutofit/>
          </a:bodyPr>
          <a:lstStyle>
            <a:lvl1pPr marL="0" indent="0">
              <a:buNone/>
              <a:defRPr lang="zh-CN" altLang="en-US" sz="1600" kern="1200" dirty="false">
                <a:solidFill>
                  <a:srgbClr val="16622D"/>
                </a:solidFill>
                <a:latin typeface="+mj-ea"/>
                <a:ea typeface="+mj-ea"/>
                <a:cs typeface="+mn-cs"/>
              </a:defRPr>
            </a:lvl1pPr>
          </a:lstStyle>
          <a:p>
            <a:pPr lvl="0"/>
            <a:r>
              <a:rPr lang="en-US"/>
              <a:t>药典内容</a:t>
            </a:r>
            <a:endParaRPr lang="en-US" altLang="zh-CN" dirty="false"/>
          </a:p>
        </p:txBody>
      </p:sp>
      <p:sp>
        <p:nvSpPr>
          <p:cNvPr id="29" name="文本占位符 24">
            <a:extLst>
              <a:ext uri="{FF2B5EF4-FFF2-40B4-BE49-F238E27FC236}">
                <a16:creationId id="{C06BA9EC-3201-5311-7567-3519D9FFFAF9}"/>
              </a:ext>
            </a:extLst>
          </p:cNvPr>
          <p:cNvSpPr>
            <a:spLocks noGrp="true"/>
          </p:cNvSpPr>
          <p:nvPr>
            <p:ph type="body" sz="quarter" idx="16" hasCustomPrompt="true"/>
          </p:nvPr>
        </p:nvSpPr>
        <p:spPr>
          <a:xfrm>
            <a:off x="7272941" y="3013408"/>
            <a:ext cx="1927479" cy="652129"/>
          </a:xfrm>
        </p:spPr>
        <p:txBody>
          <a:bodyPr anchor="ctr">
            <a:normAutofit/>
          </a:bodyPr>
          <a:lstStyle>
            <a:lvl1pPr marL="0" indent="0">
              <a:buNone/>
              <a:defRPr lang="zh-CN" altLang="en-US" sz="1600" kern="1200" dirty="false">
                <a:solidFill>
                  <a:srgbClr val="16622D"/>
                </a:solidFill>
                <a:latin typeface="+mj-ea"/>
                <a:ea typeface="+mj-ea"/>
                <a:cs typeface="+mn-cs"/>
              </a:defRPr>
            </a:lvl1pPr>
          </a:lstStyle>
          <a:p>
            <a:pPr marL="0" lvl="0" indent="0" algn="l" defTabSz="914400" rtl="false" eaLnBrk="true" latinLnBrk="false" hangingPunct="true">
              <a:lnSpc>
                <a:spcPct val="130000"/>
              </a:lnSpc>
              <a:spcBef>
                <a:spcPts val="1000"/>
              </a:spcBef>
              <a:buFont typeface="Arial" panose="020B0604020202090204" pitchFamily="34" charset="0"/>
              <a:buNone/>
            </a:pPr>
            <a:r>
              <a:rPr lang="en-US"/>
              <a:t>计量相关规定</a:t>
            </a:r>
            <a:endParaRPr lang="en-US" altLang="zh-CN" dirty="false"/>
          </a:p>
        </p:txBody>
      </p:sp>
      <p:sp>
        <p:nvSpPr>
          <p:cNvPr id="30" name="文本占位符 24">
            <a:extLst>
              <a:ext uri="{FF2B5EF4-FFF2-40B4-BE49-F238E27FC236}">
                <a16:creationId id="{21BA6C37-6F55-1B03-E3FC-BC8A89D7F4C7}"/>
              </a:ext>
            </a:extLst>
          </p:cNvPr>
          <p:cNvSpPr>
            <a:spLocks noGrp="true"/>
          </p:cNvSpPr>
          <p:nvPr>
            <p:ph type="body" sz="quarter" idx="17" hasCustomPrompt="true"/>
          </p:nvPr>
        </p:nvSpPr>
        <p:spPr>
          <a:xfrm>
            <a:off x="9413620" y="3013408"/>
            <a:ext cx="1927479" cy="655241"/>
          </a:xfrm>
        </p:spPr>
        <p:txBody>
          <a:bodyPr anchor="ctr">
            <a:normAutofit/>
          </a:bodyPr>
          <a:lstStyle>
            <a:lvl1pPr marL="0" indent="0">
              <a:buNone/>
              <a:defRPr lang="zh-CN" altLang="en-US" sz="1600" kern="1200" dirty="false">
                <a:solidFill>
                  <a:srgbClr val="16622D"/>
                </a:solidFill>
                <a:latin typeface="+mj-ea"/>
                <a:ea typeface="+mj-ea"/>
                <a:cs typeface="+mn-cs"/>
              </a:defRPr>
            </a:lvl1pPr>
          </a:lstStyle>
          <a:p>
            <a:pPr marL="0" lvl="0" indent="0" algn="l" defTabSz="914400" rtl="false" eaLnBrk="true" latinLnBrk="false" hangingPunct="true">
              <a:lnSpc>
                <a:spcPct val="130000"/>
              </a:lnSpc>
              <a:spcBef>
                <a:spcPts val="1000"/>
              </a:spcBef>
              <a:buFont typeface="Arial" panose="020B0604020202090204" pitchFamily="34" charset="0"/>
              <a:buNone/>
            </a:pPr>
            <a:r>
              <a:rPr lang="en-US"/>
              <a:t>准确度和精密度</a:t>
            </a:r>
            <a:endParaRPr lang="en-US" altLang="zh-CN" dirty="false"/>
          </a:p>
        </p:txBody>
      </p:sp>
      <p:sp>
        <p:nvSpPr>
          <p:cNvPr id="31" name="文本占位符 26">
            <a:extLst>
              <a:ext uri="{FF2B5EF4-FFF2-40B4-BE49-F238E27FC236}">
                <a16:creationId id="{94C10DCD-A205-1307-1076-EAA1D2F892DC}"/>
              </a:ext>
            </a:extLst>
          </p:cNvPr>
          <p:cNvSpPr>
            <a:spLocks noGrp="true"/>
          </p:cNvSpPr>
          <p:nvPr>
            <p:ph type="body" sz="quarter" idx="18" hasCustomPrompt="true"/>
          </p:nvPr>
        </p:nvSpPr>
        <p:spPr>
          <a:xfrm>
            <a:off x="2986548" y="3844592"/>
            <a:ext cx="1927479" cy="1525984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lang="zh-CN" altLang="en-US" sz="1000" kern="1200" dirty="false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</a:defRPr>
            </a:lvl1pPr>
          </a:lstStyle>
          <a:p>
            <a:pPr lvl="0"/>
            <a:r>
              <a:rPr lang="en-US"/>
              <a:t>分为凡例、正文、索引三部分，凡例含多种规定，正文为质量标准，索引有中文、英文。</a:t>
            </a:r>
            <a:endParaRPr lang="en-US" altLang="zh-CN" dirty="false"/>
          </a:p>
        </p:txBody>
      </p:sp>
      <p:sp>
        <p:nvSpPr>
          <p:cNvPr id="32" name="文本占位符 26">
            <a:extLst>
              <a:ext uri="{FF2B5EF4-FFF2-40B4-BE49-F238E27FC236}">
                <a16:creationId id="{CDCA121A-CD99-1A1B-5A3E-ED5691912F3D}"/>
              </a:ext>
            </a:extLst>
          </p:cNvPr>
          <p:cNvSpPr>
            <a:spLocks noGrp="true"/>
          </p:cNvSpPr>
          <p:nvPr>
            <p:ph type="body" sz="quarter" idx="19" hasCustomPrompt="true"/>
          </p:nvPr>
        </p:nvSpPr>
        <p:spPr>
          <a:xfrm>
            <a:off x="7272941" y="3844591"/>
            <a:ext cx="1927479" cy="1525984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lang="zh-CN" altLang="en-US" sz="1000" kern="1200" dirty="false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</a:defRPr>
            </a:lvl1pPr>
          </a:lstStyle>
          <a:p>
            <a:pPr marL="0" lvl="0" indent="0" algn="l" defTabSz="914400" rtl="false" eaLnBrk="true" latinLnBrk="false" hangingPunct="true">
              <a:lnSpc>
                <a:spcPct val="150000"/>
              </a:lnSpc>
              <a:spcBef>
                <a:spcPts val="1000"/>
              </a:spcBef>
              <a:buFont typeface="Arial" panose="020B0604020202090204" pitchFamily="34" charset="0"/>
              <a:buNone/>
            </a:pPr>
            <a:r>
              <a:rPr lang="en-US"/>
              <a:t>涉及计量单位、滴定液和试液浓度、温度、百分比等内容的表示方法。</a:t>
            </a:r>
            <a:endParaRPr lang="en-US" altLang="zh-CN" dirty="false"/>
          </a:p>
        </p:txBody>
      </p:sp>
      <p:sp>
        <p:nvSpPr>
          <p:cNvPr id="33" name="文本占位符 26">
            <a:extLst>
              <a:ext uri="{FF2B5EF4-FFF2-40B4-BE49-F238E27FC236}">
                <a16:creationId id="{9315DA1A-6B8F-33CF-0113-109622B58403}"/>
              </a:ext>
            </a:extLst>
          </p:cNvPr>
          <p:cNvSpPr>
            <a:spLocks noGrp="true"/>
          </p:cNvSpPr>
          <p:nvPr>
            <p:ph type="body" sz="quarter" idx="20" hasCustomPrompt="true"/>
          </p:nvPr>
        </p:nvSpPr>
        <p:spPr>
          <a:xfrm>
            <a:off x="9413620" y="3844591"/>
            <a:ext cx="1927479" cy="1525984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lang="zh-CN" altLang="en-US" sz="1000" kern="1200" dirty="false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</a:defRPr>
            </a:lvl1pPr>
          </a:lstStyle>
          <a:p>
            <a:pPr marL="0" lvl="0" indent="0" algn="l" defTabSz="914400" rtl="false" eaLnBrk="true" latinLnBrk="false" hangingPunct="true">
              <a:lnSpc>
                <a:spcPct val="150000"/>
              </a:lnSpc>
              <a:spcBef>
                <a:spcPts val="1000"/>
              </a:spcBef>
              <a:buFont typeface="Arial" panose="020B0604020202090204" pitchFamily="34" charset="0"/>
              <a:buNone/>
            </a:pPr>
            <a:r>
              <a:rPr lang="en-US"/>
              <a:t>对试验中供试品量取的精确度等做了规定，还包括空白试验、恒重等内容。</a:t>
            </a:r>
            <a:endParaRPr lang="en-US" altLang="zh-CN" dirty="false"/>
          </a:p>
        </p:txBody>
      </p:sp>
    </p:spTree>
  </p:cSld>
  <p:clrMapOvr>
    <a:masterClrMapping/>
  </p:clrMapOvr>
</p:sld>
</file>

<file path=ppt/slides/slide6.xml><?xml version="1.0" encoding="utf-8"?>
<p:sld xmlns:w="http://schemas.openxmlformats.org/wordprocessingml/2006/main" xmlns:a14="http://schemas.microsoft.com/office/drawing/2010/main" xmlns:p16="http://schemas.microsoft.com/office/powerpoint/2015/main" xmlns:wpc="http://schemas.microsoft.com/office/word/2010/wordprocessingCanvas" xmlns:wps="http://schemas.microsoft.com/office/word/2010/wordprocessingShape" xmlns:pvml="urn:schemas-microsoft-com:office:powerpoint" xmlns:psez="http://schemas.microsoft.com/office/powerpoint/2016/sectionzoom" xmlns:w10="urn:schemas-microsoft-com:office:word" xmlns:pic="http://schemas.openxmlformats.org/drawingml/2006/picture" xmlns:pic14="http://schemas.microsoft.com/office/drawing/2010/picture" xmlns:xvml="urn:schemas-microsoft-com:office:excel" xmlns:p159="http://schemas.microsoft.com/office/powerpoint/2015/09/main" xmlns:p184="http://schemas.microsoft.com/office/powerpoint/2018/4/main" xmlns:wp="http://schemas.openxmlformats.org/drawingml/2006/wordprocessingDrawing" xmlns:w16se="http://schemas.microsoft.com/office/word/2015/wordml/symex" xmlns:c="http://schemas.openxmlformats.org/drawingml/2006/chart" xmlns:a3d="http://schemas.microsoft.com/office/drawing/2017/model3d" xmlns:psuz="http://schemas.microsoft.com/office/powerpoint/2016/summaryzoom" xmlns:p173="http://schemas.microsoft.com/office/powerpoint/2017/3/main" xmlns:wp14="http://schemas.microsoft.com/office/word/2010/wordprocessingDrawing" xmlns:a16="http://schemas.microsoft.com/office/drawing/2014/main" xmlns:p14="http://schemas.microsoft.com/office/powerpoint/2010/main" xmlns:p="http://schemas.openxmlformats.org/presentationml/2006/main" xmlns:p202="http://schemas.microsoft.com/office/powerpoint/2020/02/main" xmlns:pslz="http://schemas.microsoft.com/office/powerpoint/2016/slidezoom" xmlns:w14="http://schemas.microsoft.com/office/word/2010/wordml" xmlns:w15="http://schemas.microsoft.com/office/word/2012/wordml" xmlns:v="urn:schemas-microsoft-com:vml" xmlns:a15="http://schemas.microsoft.com/office/drawing/2012/main" xmlns:r="http://schemas.openxmlformats.org/officeDocument/2006/relationships" xmlns:a="http://schemas.openxmlformats.org/drawingml/2006/main" xmlns:m="http://schemas.openxmlformats.org/officeDocument/2006/math" xmlns:o="urn:schemas-microsoft-com:office:office" xmlns:mc="http://schemas.openxmlformats.org/markup-compatibility/2006" xmlns:dgm="http://schemas.openxmlformats.org/drawingml/2006/diagram" xmlns:wpg="http://schemas.microsoft.com/office/word/2010/wordprocessingGroup" xmlns:we="http://schemas.microsoft.com/office/webextensions/webextension/2010/11" xmlns:p15="http://schemas.microsoft.com/office/powerpoint/2012/main" xmlns:cx="http://schemas.microsoft.com/office/drawing/2014/chartex" xmlns:p166="http://schemas.microsoft.com/office/powerpoint/2016/6/main" mc:Ignorable="a14 p16 wpc wps psez pic14 p159 p184 w16se a3d psuz p173 wp14 a16 p14 p202 pslz w14 w15 a15 wpg we p15 cx p16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文本占位符 36">
            <a:extLst>
              <a:ext uri="{FF2B5EF4-FFF2-40B4-BE49-F238E27FC236}">
                <a16:creationId id="{2C9B2504-49B4-C2FC-25D3-63F14A06D45F}"/>
              </a:ext>
            </a:extLst>
          </p:cNvPr>
          <p:cNvSpPr>
            <a:spLocks noGrp="true"/>
          </p:cNvSpPr>
          <p:nvPr>
            <p:ph type="body" sz="quarter" idx="10" hasCustomPrompt="true"/>
          </p:nvPr>
        </p:nvSpPr>
        <p:spPr>
          <a:xfrm>
            <a:off x="1974850" y="2099628"/>
            <a:ext cx="3407410" cy="317500"/>
          </a:xfrm>
        </p:spPr>
        <p:txBody>
          <a:bodyPr anchor="ctr">
            <a:noAutofit/>
          </a:bodyPr>
          <a:lstStyle>
            <a:lvl1pPr marL="0" indent="0">
              <a:buNone/>
              <a:defRPr lang="zh-CN" altLang="en-US" sz="1400" kern="1200" spc="300" dirty="false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defRPr>
            </a:lvl1pPr>
          </a:lstStyle>
          <a:p>
            <a:pPr lvl="0"/>
            <a:r>
              <a:rPr lang="en-US"/>
              <a:t>试验时的温度</a:t>
            </a:r>
            <a:endParaRPr lang="en-US" altLang="zh-CN" dirty="false"/>
          </a:p>
        </p:txBody>
      </p:sp>
      <p:sp>
        <p:nvSpPr>
          <p:cNvPr id="39" name="文本占位符 38">
            <a:extLst>
              <a:ext uri="{FF2B5EF4-FFF2-40B4-BE49-F238E27FC236}">
                <a16:creationId id="{A7DC1464-18E5-868D-0BDE-E9851A4F409B}"/>
              </a:ext>
            </a:extLst>
          </p:cNvPr>
          <p:cNvSpPr>
            <a:spLocks noGrp="true"/>
          </p:cNvSpPr>
          <p:nvPr>
            <p:ph type="body" sz="quarter" idx="11" hasCustomPrompt="true"/>
          </p:nvPr>
        </p:nvSpPr>
        <p:spPr>
          <a:xfrm>
            <a:off x="1974215" y="2518546"/>
            <a:ext cx="3406775" cy="933450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lang="zh-CN" altLang="en-US" sz="1200" kern="0" spc="150" dirty="false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defRPr>
            </a:lvl1pPr>
          </a:lstStyle>
          <a:p>
            <a:pPr lvl="0"/>
            <a:r>
              <a:rPr lang="en-US"/>
              <a:t>未注明时在室温下进行，特殊情况以（25±2）℃为准。</a:t>
            </a:r>
            <a:endParaRPr lang="en-US" altLang="zh-CN" dirty="false"/>
          </a:p>
        </p:txBody>
      </p:sp>
      <p:sp>
        <p:nvSpPr>
          <p:cNvPr id="40" name="文本占位符 36">
            <a:extLst>
              <a:ext uri="{FF2B5EF4-FFF2-40B4-BE49-F238E27FC236}">
                <a16:creationId id="{8B8DBA0C-E16A-BDC0-9B99-BB933A8B241F}"/>
              </a:ext>
            </a:extLst>
          </p:cNvPr>
          <p:cNvSpPr>
            <a:spLocks noGrp="true"/>
          </p:cNvSpPr>
          <p:nvPr>
            <p:ph type="body" sz="quarter" idx="12" hasCustomPrompt="true"/>
          </p:nvPr>
        </p:nvSpPr>
        <p:spPr>
          <a:xfrm>
            <a:off x="1974850" y="4132263"/>
            <a:ext cx="3407410" cy="317500"/>
          </a:xfrm>
        </p:spPr>
        <p:txBody>
          <a:bodyPr>
            <a:noAutofit/>
          </a:bodyPr>
          <a:lstStyle>
            <a:lvl1pPr marL="0" indent="0">
              <a:buNone/>
              <a:defRPr lang="zh-CN" altLang="en-US" sz="1400" kern="1200" spc="300" dirty="false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defRPr>
            </a:lvl1pPr>
          </a:lstStyle>
          <a:p>
            <a:pPr lvl="0"/>
            <a:r>
              <a:rPr lang="en-US"/>
              <a:t>通则内容</a:t>
            </a:r>
            <a:endParaRPr lang="en-US" altLang="zh-CN" dirty="false"/>
          </a:p>
        </p:txBody>
      </p:sp>
      <p:sp>
        <p:nvSpPr>
          <p:cNvPr id="41" name="文本占位符 38">
            <a:extLst>
              <a:ext uri="{FF2B5EF4-FFF2-40B4-BE49-F238E27FC236}">
                <a16:creationId id="{2D51C69B-680E-215F-82D4-F335A06383BC}"/>
              </a:ext>
            </a:extLst>
          </p:cNvPr>
          <p:cNvSpPr>
            <a:spLocks noGrp="true"/>
          </p:cNvSpPr>
          <p:nvPr>
            <p:ph type="body" sz="quarter" idx="13" hasCustomPrompt="true"/>
          </p:nvPr>
        </p:nvSpPr>
        <p:spPr>
          <a:xfrm>
            <a:off x="1974215" y="4545411"/>
            <a:ext cx="3406775" cy="933450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lang="zh-CN" altLang="en-US" sz="1200" kern="0" spc="150" dirty="false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defRPr>
            </a:lvl1pPr>
          </a:lstStyle>
          <a:p>
            <a:pPr lvl="0"/>
            <a:r>
              <a:rPr lang="en-US"/>
              <a:t>包括制剂通则等，共归纳为21类，涵盖多方面检测方法和要求。</a:t>
            </a:r>
            <a:endParaRPr lang="en-US" altLang="zh-CN" dirty="false"/>
          </a:p>
        </p:txBody>
      </p:sp>
      <p:sp>
        <p:nvSpPr>
          <p:cNvPr id="42" name="文本占位符 36">
            <a:extLst>
              <a:ext uri="{FF2B5EF4-FFF2-40B4-BE49-F238E27FC236}">
                <a16:creationId id="{86E89941-E304-C4EE-5F93-87A0D8924828}"/>
              </a:ext>
            </a:extLst>
          </p:cNvPr>
          <p:cNvSpPr>
            <a:spLocks noGrp="true"/>
          </p:cNvSpPr>
          <p:nvPr>
            <p:ph type="body" sz="quarter" idx="14" hasCustomPrompt="true"/>
          </p:nvPr>
        </p:nvSpPr>
        <p:spPr>
          <a:xfrm>
            <a:off x="6712585" y="2073022"/>
            <a:ext cx="3407410" cy="317500"/>
          </a:xfrm>
        </p:spPr>
        <p:txBody>
          <a:bodyPr anchor="ctr">
            <a:noAutofit/>
          </a:bodyPr>
          <a:lstStyle>
            <a:lvl1pPr marL="0" indent="0" algn="r">
              <a:buNone/>
              <a:defRPr lang="zh-CN" altLang="en-US" sz="1400" kern="1200" spc="300" dirty="false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defRPr>
            </a:lvl1pPr>
          </a:lstStyle>
          <a:p>
            <a:pPr lvl="0"/>
            <a:r>
              <a:rPr lang="en-US"/>
              <a:t>正文内容</a:t>
            </a:r>
            <a:endParaRPr lang="en-US" altLang="zh-CN" dirty="false"/>
          </a:p>
        </p:txBody>
      </p:sp>
      <p:sp>
        <p:nvSpPr>
          <p:cNvPr id="43" name="文本占位符 38">
            <a:extLst>
              <a:ext uri="{FF2B5EF4-FFF2-40B4-BE49-F238E27FC236}">
                <a16:creationId id="{1DDBA41D-673A-4392-E69E-7474F67D7180}"/>
              </a:ext>
            </a:extLst>
          </p:cNvPr>
          <p:cNvSpPr>
            <a:spLocks noGrp="true"/>
          </p:cNvSpPr>
          <p:nvPr>
            <p:ph type="body" sz="quarter" idx="15" hasCustomPrompt="true"/>
          </p:nvPr>
        </p:nvSpPr>
        <p:spPr>
          <a:xfrm>
            <a:off x="6713982" y="2495614"/>
            <a:ext cx="3406775" cy="933450"/>
          </a:xfrm>
        </p:spPr>
        <p:txBody>
          <a:bodyPr>
            <a:normAutofit/>
          </a:bodyPr>
          <a:lstStyle>
            <a:lvl1pPr marL="0" indent="0" algn="r">
              <a:lnSpc>
                <a:spcPct val="150000"/>
              </a:lnSpc>
              <a:buNone/>
              <a:defRPr lang="zh-CN" altLang="en-US" sz="1200" kern="0" spc="150" dirty="false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defRPr>
            </a:lvl1pPr>
          </a:lstStyle>
          <a:p>
            <a:pPr lvl="0"/>
            <a:r>
              <a:rPr lang="en-US"/>
              <a:t>所收载药品或制剂的质量标准，包括品名等多项基本内容。</a:t>
            </a:r>
            <a:endParaRPr lang="en-US" altLang="zh-CN" dirty="false"/>
          </a:p>
        </p:txBody>
      </p:sp>
      <p:sp>
        <p:nvSpPr>
          <p:cNvPr id="44" name="文本占位符 36">
            <a:extLst>
              <a:ext uri="{FF2B5EF4-FFF2-40B4-BE49-F238E27FC236}">
                <a16:creationId id="{0DFB8F89-7B33-6AE0-7208-877288CB9E1A}"/>
              </a:ext>
            </a:extLst>
          </p:cNvPr>
          <p:cNvSpPr>
            <a:spLocks noGrp="true"/>
          </p:cNvSpPr>
          <p:nvPr>
            <p:ph type="body" sz="quarter" idx="16" hasCustomPrompt="true"/>
          </p:nvPr>
        </p:nvSpPr>
        <p:spPr>
          <a:xfrm>
            <a:off x="6712585" y="4132263"/>
            <a:ext cx="3407410" cy="317500"/>
          </a:xfrm>
        </p:spPr>
        <p:txBody>
          <a:bodyPr>
            <a:noAutofit/>
          </a:bodyPr>
          <a:lstStyle>
            <a:lvl1pPr marL="0" indent="0" algn="r">
              <a:buNone/>
              <a:defRPr lang="zh-CN" altLang="en-US" sz="1400" kern="1200" spc="300" dirty="false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defRPr>
            </a:lvl1pPr>
          </a:lstStyle>
          <a:p>
            <a:pPr lvl="0"/>
            <a:r>
              <a:rPr lang="en-US"/>
              <a:t>药用辅料</a:t>
            </a:r>
            <a:endParaRPr lang="en-US" altLang="zh-CN" dirty="false"/>
          </a:p>
        </p:txBody>
      </p:sp>
      <p:sp>
        <p:nvSpPr>
          <p:cNvPr id="45" name="文本占位符 38">
            <a:extLst>
              <a:ext uri="{FF2B5EF4-FFF2-40B4-BE49-F238E27FC236}">
                <a16:creationId id="{B2BC92D1-268B-2D28-A3F6-E91A96897B4D}"/>
              </a:ext>
            </a:extLst>
          </p:cNvPr>
          <p:cNvSpPr>
            <a:spLocks noGrp="true"/>
          </p:cNvSpPr>
          <p:nvPr>
            <p:ph type="body" sz="quarter" idx="17" hasCustomPrompt="true"/>
          </p:nvPr>
        </p:nvSpPr>
        <p:spPr>
          <a:xfrm>
            <a:off x="6713220" y="4551046"/>
            <a:ext cx="3406775" cy="933450"/>
          </a:xfrm>
        </p:spPr>
        <p:txBody>
          <a:bodyPr>
            <a:normAutofit/>
          </a:bodyPr>
          <a:lstStyle>
            <a:lvl1pPr marL="0" indent="0" algn="r">
              <a:lnSpc>
                <a:spcPct val="150000"/>
              </a:lnSpc>
              <a:buNone/>
              <a:defRPr lang="zh-CN" altLang="en-US" sz="1200" kern="0" spc="150" dirty="false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defRPr>
            </a:lvl1pPr>
          </a:lstStyle>
          <a:p>
            <a:pPr lvl="0"/>
            <a:r>
              <a:rPr lang="en-US"/>
              <a:t>辅料的质量标准，包含品名等基本内容。</a:t>
            </a:r>
            <a:endParaRPr lang="en-US" altLang="zh-CN" dirty="false"/>
          </a:p>
        </p:txBody>
      </p:sp>
      <p:sp>
        <p:nvSpPr>
          <p:cNvPr id="47" name="文本占位符 24">
            <a:extLst>
              <a:ext uri="{FF2B5EF4-FFF2-40B4-BE49-F238E27FC236}">
                <a16:creationId id="{F6CE5FC9-43F2-1B1C-EC73-9ED48E229F1A}"/>
              </a:ext>
            </a:extLst>
          </p:cNvPr>
          <p:cNvSpPr>
            <a:spLocks noGrp="true"/>
          </p:cNvSpPr>
          <p:nvPr>
            <p:ph type="body" sz="quarter" idx="18" hasCustomPrompt="true"/>
          </p:nvPr>
        </p:nvSpPr>
        <p:spPr>
          <a:xfrm>
            <a:off x="550376" y="394737"/>
            <a:ext cx="10969625" cy="72390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lang="zh-CN" altLang="en-US" sz="3200" b="true" kern="1200" dirty="fals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中国药典</a:t>
            </a:r>
            <a:endParaRPr lang="zh-CN" altLang="en-US" dirty="false"/>
          </a:p>
        </p:txBody>
      </p:sp>
    </p:spTree>
  </p:cSld>
  <p:clrMapOvr>
    <a:masterClrMapping/>
  </p:clrMapOvr>
</p:sld>
</file>

<file path=ppt/slides/slide7.xml><?xml version="1.0" encoding="utf-8"?>
<p:sld xmlns:w="http://schemas.openxmlformats.org/wordprocessingml/2006/main" xmlns:a14="http://schemas.microsoft.com/office/drawing/2010/main" xmlns:p16="http://schemas.microsoft.com/office/powerpoint/2015/main" xmlns:wpc="http://schemas.microsoft.com/office/word/2010/wordprocessingCanvas" xmlns:wps="http://schemas.microsoft.com/office/word/2010/wordprocessingShape" xmlns:pvml="urn:schemas-microsoft-com:office:powerpoint" xmlns:psez="http://schemas.microsoft.com/office/powerpoint/2016/sectionzoom" xmlns:w10="urn:schemas-microsoft-com:office:word" xmlns:pic="http://schemas.openxmlformats.org/drawingml/2006/picture" xmlns:pic14="http://schemas.microsoft.com/office/drawing/2010/picture" xmlns:xvml="urn:schemas-microsoft-com:office:excel" xmlns:p159="http://schemas.microsoft.com/office/powerpoint/2015/09/main" xmlns:p184="http://schemas.microsoft.com/office/powerpoint/2018/4/main" xmlns:wp="http://schemas.openxmlformats.org/drawingml/2006/wordprocessingDrawing" xmlns:w16se="http://schemas.microsoft.com/office/word/2015/wordml/symex" xmlns:c="http://schemas.openxmlformats.org/drawingml/2006/chart" xmlns:a3d="http://schemas.microsoft.com/office/drawing/2017/model3d" xmlns:psuz="http://schemas.microsoft.com/office/powerpoint/2016/summaryzoom" xmlns:p173="http://schemas.microsoft.com/office/powerpoint/2017/3/main" xmlns:wp14="http://schemas.microsoft.com/office/word/2010/wordprocessingDrawing" xmlns:a16="http://schemas.microsoft.com/office/drawing/2014/main" xmlns:p14="http://schemas.microsoft.com/office/powerpoint/2010/main" xmlns:p="http://schemas.openxmlformats.org/presentationml/2006/main" xmlns:p202="http://schemas.microsoft.com/office/powerpoint/2020/02/main" xmlns:pslz="http://schemas.microsoft.com/office/powerpoint/2016/slidezoom" xmlns:w14="http://schemas.microsoft.com/office/word/2010/wordml" xmlns:w15="http://schemas.microsoft.com/office/word/2012/wordml" xmlns:v="urn:schemas-microsoft-com:vml" xmlns:a15="http://schemas.microsoft.com/office/drawing/2012/main" xmlns:r="http://schemas.openxmlformats.org/officeDocument/2006/relationships" xmlns:a="http://schemas.openxmlformats.org/drawingml/2006/main" xmlns:m="http://schemas.openxmlformats.org/officeDocument/2006/math" xmlns:o="urn:schemas-microsoft-com:office:office" xmlns:mc="http://schemas.openxmlformats.org/markup-compatibility/2006" xmlns:dgm="http://schemas.openxmlformats.org/drawingml/2006/diagram" xmlns:wpg="http://schemas.microsoft.com/office/word/2010/wordprocessingGroup" xmlns:we="http://schemas.microsoft.com/office/webextensions/webextension/2010/11" xmlns:p15="http://schemas.microsoft.com/office/powerpoint/2012/main" xmlns:cx="http://schemas.microsoft.com/office/drawing/2014/chartex" xmlns:p166="http://schemas.microsoft.com/office/powerpoint/2016/6/main" mc:Ignorable="a14 p16 wpc wps psez pic14 p159 p184 w16se a3d psuz p173 wp14 a16 p14 p202 pslz w14 w15 a15 wpg we p15 cx p16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文本占位符 24">
            <a:extLst>
              <a:ext uri="{FF2B5EF4-FFF2-40B4-BE49-F238E27FC236}">
                <a16:creationId id="{5A855A65-4774-32EE-93AB-1A6B164C8980}"/>
              </a:ext>
            </a:extLst>
          </p:cNvPr>
          <p:cNvSpPr>
            <a:spLocks noGrp="true"/>
          </p:cNvSpPr>
          <p:nvPr>
            <p:ph type="body" sz="quarter" idx="18" hasCustomPrompt="true"/>
          </p:nvPr>
        </p:nvSpPr>
        <p:spPr>
          <a:xfrm>
            <a:off x="550376" y="394737"/>
            <a:ext cx="10969625" cy="72390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lang="zh-CN" altLang="en-US" sz="3200" b="true" kern="1200" dirty="fals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《中国药典》（2015年版）生化药物简介</a:t>
            </a:r>
            <a:endParaRPr lang="zh-CN" altLang="en-US" dirty="false"/>
          </a:p>
        </p:txBody>
      </p:sp>
      <p:sp>
        <p:nvSpPr>
          <p:cNvPr id="30" name="文本占位符 29">
            <a:extLst>
              <a:ext uri="{FF2B5EF4-FFF2-40B4-BE49-F238E27FC236}">
                <a16:creationId id="{6CC6291E-3D1C-9390-F44D-7EB0BC7F3435}"/>
              </a:ext>
            </a:extLst>
          </p:cNvPr>
          <p:cNvSpPr>
            <a:spLocks noGrp="true"/>
          </p:cNvSpPr>
          <p:nvPr>
            <p:ph type="body" sz="quarter" idx="19" hasCustomPrompt="true"/>
          </p:nvPr>
        </p:nvSpPr>
        <p:spPr>
          <a:xfrm>
            <a:off x="1324043" y="3113569"/>
            <a:ext cx="1735138" cy="769583"/>
          </a:xfrm>
        </p:spPr>
        <p:txBody>
          <a:bodyPr anchor="ctr">
            <a:normAutofit/>
          </a:bodyPr>
          <a:lstStyle>
            <a:lvl1pPr marL="0" indent="0" algn="ctr">
              <a:buNone/>
              <a:defRPr lang="zh-CN" altLang="en-US" sz="1600" b="true" kern="1200" dirty="false">
                <a:solidFill>
                  <a:schemeClr val="bg1"/>
                </a:solidFill>
                <a:latin typeface="+mn-lt"/>
                <a:ea typeface="+mn-ea"/>
                <a:cs typeface="+mn-ea"/>
              </a:defRPr>
            </a:lvl1pPr>
          </a:lstStyle>
          <a:p>
            <a:pPr lvl="0"/>
            <a:r>
              <a:rPr lang="en-US"/>
              <a:t>氨基酸类药物</a:t>
            </a:r>
            <a:endParaRPr lang="en-US" altLang="zh-CN" dirty="false"/>
          </a:p>
        </p:txBody>
      </p:sp>
      <p:sp>
        <p:nvSpPr>
          <p:cNvPr id="31" name="文本占位符 29">
            <a:extLst>
              <a:ext uri="{FF2B5EF4-FFF2-40B4-BE49-F238E27FC236}">
                <a16:creationId id="{622B0CB4-D2F3-C4E6-1C2D-217A6542A029}"/>
              </a:ext>
            </a:extLst>
          </p:cNvPr>
          <p:cNvSpPr>
            <a:spLocks noGrp="true"/>
          </p:cNvSpPr>
          <p:nvPr>
            <p:ph type="body" sz="quarter" idx="20" hasCustomPrompt="true"/>
          </p:nvPr>
        </p:nvSpPr>
        <p:spPr>
          <a:xfrm>
            <a:off x="3236424" y="4973488"/>
            <a:ext cx="1735138" cy="720408"/>
          </a:xfrm>
        </p:spPr>
        <p:txBody>
          <a:bodyPr anchor="ctr">
            <a:normAutofit/>
          </a:bodyPr>
          <a:lstStyle>
            <a:lvl1pPr marL="0" indent="0" algn="ctr">
              <a:buNone/>
              <a:defRPr lang="zh-CN" altLang="en-US" sz="1600" b="true" kern="1200" dirty="false">
                <a:solidFill>
                  <a:schemeClr val="bg1"/>
                </a:solidFill>
                <a:latin typeface="+mn-lt"/>
                <a:ea typeface="+mn-ea"/>
                <a:cs typeface="+mn-ea"/>
              </a:defRPr>
            </a:lvl1pPr>
          </a:lstStyle>
          <a:p>
            <a:pPr lvl="0"/>
            <a:r>
              <a:rPr lang="en-US"/>
              <a:t>多肽和蛋白质类</a:t>
            </a:r>
            <a:endParaRPr lang="en-US" altLang="zh-CN" dirty="false"/>
          </a:p>
        </p:txBody>
      </p:sp>
      <p:sp>
        <p:nvSpPr>
          <p:cNvPr id="32" name="文本占位符 29">
            <a:extLst>
              <a:ext uri="{FF2B5EF4-FFF2-40B4-BE49-F238E27FC236}">
                <a16:creationId id="{56E3B002-14B8-E1E5-98DC-FCDF5B3AF3FB}"/>
              </a:ext>
            </a:extLst>
          </p:cNvPr>
          <p:cNvSpPr>
            <a:spLocks noGrp="true"/>
          </p:cNvSpPr>
          <p:nvPr>
            <p:ph type="body" sz="quarter" idx="21" hasCustomPrompt="true"/>
          </p:nvPr>
        </p:nvSpPr>
        <p:spPr>
          <a:xfrm>
            <a:off x="5163746" y="3113568"/>
            <a:ext cx="1735138" cy="769584"/>
          </a:xfrm>
        </p:spPr>
        <p:txBody>
          <a:bodyPr anchor="ctr">
            <a:normAutofit/>
          </a:bodyPr>
          <a:lstStyle>
            <a:lvl1pPr marL="0" indent="0" algn="ctr">
              <a:buNone/>
              <a:defRPr lang="zh-CN" altLang="en-US" sz="1600" b="true" kern="1200" dirty="false">
                <a:solidFill>
                  <a:schemeClr val="bg1"/>
                </a:solidFill>
                <a:latin typeface="+mn-lt"/>
                <a:ea typeface="+mn-ea"/>
                <a:cs typeface="+mn-ea"/>
              </a:defRPr>
            </a:lvl1pPr>
          </a:lstStyle>
          <a:p>
            <a:pPr lvl="0"/>
            <a:r>
              <a:rPr lang="en-US"/>
              <a:t>酶类药物</a:t>
            </a:r>
            <a:endParaRPr lang="en-US" altLang="zh-CN" dirty="false"/>
          </a:p>
        </p:txBody>
      </p:sp>
      <p:sp>
        <p:nvSpPr>
          <p:cNvPr id="33" name="文本占位符 29">
            <a:extLst>
              <a:ext uri="{FF2B5EF4-FFF2-40B4-BE49-F238E27FC236}">
                <a16:creationId id="{EF09CFD6-4211-E3FA-BA47-43771DDD50F3}"/>
              </a:ext>
            </a:extLst>
          </p:cNvPr>
          <p:cNvSpPr>
            <a:spLocks noGrp="true"/>
          </p:cNvSpPr>
          <p:nvPr>
            <p:ph type="body" sz="quarter" idx="22" hasCustomPrompt="true"/>
          </p:nvPr>
        </p:nvSpPr>
        <p:spPr>
          <a:xfrm>
            <a:off x="7110294" y="4973488"/>
            <a:ext cx="1735138" cy="720400"/>
          </a:xfrm>
        </p:spPr>
        <p:txBody>
          <a:bodyPr anchor="ctr">
            <a:normAutofit/>
          </a:bodyPr>
          <a:lstStyle>
            <a:lvl1pPr marL="0" indent="0" algn="ctr">
              <a:buNone/>
              <a:defRPr lang="zh-CN" altLang="en-US" sz="1600" b="true" kern="1200" dirty="false">
                <a:solidFill>
                  <a:schemeClr val="bg1"/>
                </a:solidFill>
                <a:latin typeface="+mn-lt"/>
                <a:ea typeface="+mn-ea"/>
                <a:cs typeface="+mn-ea"/>
              </a:defRPr>
            </a:lvl1pPr>
          </a:lstStyle>
          <a:p>
            <a:pPr lvl="0"/>
            <a:r>
              <a:rPr lang="en-US"/>
              <a:t>核酸及其衍生物类</a:t>
            </a:r>
            <a:endParaRPr lang="en-US" altLang="zh-CN" dirty="false"/>
          </a:p>
        </p:txBody>
      </p:sp>
      <p:sp>
        <p:nvSpPr>
          <p:cNvPr id="34" name="文本占位符 29">
            <a:extLst>
              <a:ext uri="{FF2B5EF4-FFF2-40B4-BE49-F238E27FC236}">
                <a16:creationId id="{4A5FD9DD-5380-063F-180B-4BD192833AAF}"/>
              </a:ext>
            </a:extLst>
          </p:cNvPr>
          <p:cNvSpPr>
            <a:spLocks noGrp="true"/>
          </p:cNvSpPr>
          <p:nvPr>
            <p:ph type="body" sz="quarter" idx="23" hasCustomPrompt="true"/>
          </p:nvPr>
        </p:nvSpPr>
        <p:spPr>
          <a:xfrm>
            <a:off x="9022065" y="3113569"/>
            <a:ext cx="1735138" cy="769584"/>
          </a:xfrm>
        </p:spPr>
        <p:txBody>
          <a:bodyPr anchor="ctr">
            <a:normAutofit/>
          </a:bodyPr>
          <a:lstStyle>
            <a:lvl1pPr marL="0" indent="0" algn="ctr">
              <a:buNone/>
              <a:defRPr lang="zh-CN" altLang="en-US" sz="1600" b="true" kern="1200" dirty="false">
                <a:solidFill>
                  <a:schemeClr val="bg1"/>
                </a:solidFill>
                <a:latin typeface="+mn-lt"/>
                <a:ea typeface="+mn-ea"/>
                <a:cs typeface="+mn-ea"/>
              </a:defRPr>
            </a:lvl1pPr>
          </a:lstStyle>
          <a:p>
            <a:pPr lvl="0"/>
            <a:r>
              <a:rPr lang="en-US"/>
              <a:t>多糖类药物</a:t>
            </a:r>
            <a:endParaRPr lang="en-US" altLang="zh-CN" dirty="false"/>
          </a:p>
        </p:txBody>
      </p:sp>
      <p:sp>
        <p:nvSpPr>
          <p:cNvPr id="36" name="文本占位符 35">
            <a:extLst>
              <a:ext uri="{FF2B5EF4-FFF2-40B4-BE49-F238E27FC236}">
                <a16:creationId id="{8B3205AB-01F5-C147-0255-5DE04F6A6EC1}"/>
              </a:ext>
            </a:extLst>
          </p:cNvPr>
          <p:cNvSpPr>
            <a:spLocks noGrp="true"/>
          </p:cNvSpPr>
          <p:nvPr>
            <p:ph type="body" sz="quarter" idx="24" hasCustomPrompt="true"/>
          </p:nvPr>
        </p:nvSpPr>
        <p:spPr>
          <a:xfrm>
            <a:off x="1324043" y="4699051"/>
            <a:ext cx="1734524" cy="1764203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lang="zh-CN" altLang="en-US" sz="1000" kern="1200" dirty="false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</a:defRPr>
            </a:lvl1pPr>
          </a:lstStyle>
          <a:p>
            <a:pPr lvl="0"/>
            <a:r>
              <a:rPr lang="en-US"/>
              <a:t>收载35个品种、65个标准，新增多种药物，如门冬氨酸鸟氨酸等。</a:t>
            </a:r>
            <a:endParaRPr lang="en-US" altLang="zh-CN" dirty="false"/>
          </a:p>
        </p:txBody>
      </p:sp>
      <p:sp>
        <p:nvSpPr>
          <p:cNvPr id="38" name="文本占位符 35">
            <a:extLst>
              <a:ext uri="{FF2B5EF4-FFF2-40B4-BE49-F238E27FC236}">
                <a16:creationId id="{6C1EC5A8-65C4-57A3-655F-E9D1C58BEDF4}"/>
              </a:ext>
            </a:extLst>
          </p:cNvPr>
          <p:cNvSpPr>
            <a:spLocks noGrp="true"/>
          </p:cNvSpPr>
          <p:nvPr>
            <p:ph type="body" sz="quarter" idx="25" hasCustomPrompt="true"/>
          </p:nvPr>
        </p:nvSpPr>
        <p:spPr>
          <a:xfrm>
            <a:off x="3236424" y="2151888"/>
            <a:ext cx="1734524" cy="1860121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lang="zh-CN" altLang="en-US" sz="1000" kern="1200" dirty="false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</a:defRPr>
            </a:lvl1pPr>
          </a:lstStyle>
          <a:p>
            <a:pPr marL="0" lvl="0" indent="0" algn="l" defTabSz="914400" rtl="false" eaLnBrk="true" latinLnBrk="false" hangingPunct="true">
              <a:lnSpc>
                <a:spcPct val="150000"/>
              </a:lnSpc>
              <a:spcBef>
                <a:spcPts val="1000"/>
              </a:spcBef>
              <a:buFont typeface="Arial" panose="020B0604020202090204" pitchFamily="34" charset="0"/>
              <a:buNone/>
            </a:pPr>
            <a:r>
              <a:rPr lang="en-US"/>
              <a:t>收载18个品种、36个标准，新增谷胱甘肽片等药物。</a:t>
            </a:r>
            <a:endParaRPr lang="en-US" altLang="zh-CN" dirty="false"/>
          </a:p>
        </p:txBody>
      </p:sp>
      <p:sp>
        <p:nvSpPr>
          <p:cNvPr id="39" name="文本占位符 35">
            <a:extLst>
              <a:ext uri="{FF2B5EF4-FFF2-40B4-BE49-F238E27FC236}">
                <a16:creationId id="{8430091B-146E-8790-F14A-769EE5D509CA}"/>
              </a:ext>
            </a:extLst>
          </p:cNvPr>
          <p:cNvSpPr>
            <a:spLocks noGrp="true"/>
          </p:cNvSpPr>
          <p:nvPr>
            <p:ph type="body" sz="quarter" idx="26" hasCustomPrompt="true"/>
          </p:nvPr>
        </p:nvSpPr>
        <p:spPr>
          <a:xfrm>
            <a:off x="5181134" y="4726429"/>
            <a:ext cx="1734523" cy="1736823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lang="zh-CN" altLang="en-US" sz="1000" kern="1200" dirty="false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</a:defRPr>
            </a:lvl1pPr>
          </a:lstStyle>
          <a:p>
            <a:pPr marL="0" lvl="0" indent="0" algn="l" defTabSz="914400" rtl="false" eaLnBrk="true" latinLnBrk="false" hangingPunct="true">
              <a:lnSpc>
                <a:spcPct val="150000"/>
              </a:lnSpc>
              <a:spcBef>
                <a:spcPts val="1000"/>
              </a:spcBef>
              <a:buFont typeface="Arial" panose="020B0604020202090204" pitchFamily="34" charset="0"/>
              <a:buNone/>
            </a:pPr>
            <a:r>
              <a:rPr lang="en-US"/>
              <a:t>收载15个品种、36个标准，新增乳酶生及其片剂。</a:t>
            </a:r>
            <a:endParaRPr lang="en-US" altLang="zh-CN" dirty="false"/>
          </a:p>
        </p:txBody>
      </p:sp>
      <p:sp>
        <p:nvSpPr>
          <p:cNvPr id="40" name="文本占位符 35">
            <a:extLst>
              <a:ext uri="{FF2B5EF4-FFF2-40B4-BE49-F238E27FC236}">
                <a16:creationId id="{E1ABAD12-74F7-4306-4361-03377AA425E6}"/>
              </a:ext>
            </a:extLst>
          </p:cNvPr>
          <p:cNvSpPr>
            <a:spLocks noGrp="true"/>
          </p:cNvSpPr>
          <p:nvPr>
            <p:ph type="body" sz="quarter" idx="27" hasCustomPrompt="true"/>
          </p:nvPr>
        </p:nvSpPr>
        <p:spPr>
          <a:xfrm>
            <a:off x="7127686" y="2151888"/>
            <a:ext cx="1717746" cy="185220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lang="zh-CN" altLang="en-US" sz="1000" kern="1200" dirty="false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</a:defRPr>
            </a:lvl1pPr>
          </a:lstStyle>
          <a:p>
            <a:pPr marL="0" lvl="0" indent="0" algn="l" defTabSz="914400" rtl="false" eaLnBrk="true" latinLnBrk="false" hangingPunct="true">
              <a:lnSpc>
                <a:spcPct val="150000"/>
              </a:lnSpc>
              <a:spcBef>
                <a:spcPts val="1000"/>
              </a:spcBef>
              <a:buFont typeface="Arial" panose="020B0604020202090204" pitchFamily="34" charset="0"/>
              <a:buNone/>
            </a:pPr>
            <a:r>
              <a:rPr lang="en-US"/>
              <a:t>收载12个品种、57个标准，新增去氧氟尿苷等药物。</a:t>
            </a:r>
            <a:endParaRPr lang="en-US" altLang="zh-CN" dirty="false"/>
          </a:p>
        </p:txBody>
      </p:sp>
      <p:sp>
        <p:nvSpPr>
          <p:cNvPr id="41" name="文本占位符 35">
            <a:extLst>
              <a:ext uri="{FF2B5EF4-FFF2-40B4-BE49-F238E27FC236}">
                <a16:creationId id="{0659E1C4-DE2F-A372-94D7-B4FFCBF72C7C}"/>
              </a:ext>
            </a:extLst>
          </p:cNvPr>
          <p:cNvSpPr>
            <a:spLocks noGrp="true"/>
          </p:cNvSpPr>
          <p:nvPr>
            <p:ph type="body" sz="quarter" idx="28" hasCustomPrompt="true"/>
          </p:nvPr>
        </p:nvSpPr>
        <p:spPr>
          <a:xfrm>
            <a:off x="9038224" y="4726429"/>
            <a:ext cx="1718979" cy="173681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lang="zh-CN" altLang="en-US" sz="1000" kern="1200" dirty="false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</a:defRPr>
            </a:lvl1pPr>
          </a:lstStyle>
          <a:p>
            <a:pPr marL="0" lvl="0" indent="0" algn="l" defTabSz="914400" rtl="false" eaLnBrk="true" latinLnBrk="false" hangingPunct="true">
              <a:lnSpc>
                <a:spcPct val="150000"/>
              </a:lnSpc>
              <a:spcBef>
                <a:spcPts val="1000"/>
              </a:spcBef>
              <a:buFont typeface="Arial" panose="020B0604020202090204" pitchFamily="34" charset="0"/>
              <a:buNone/>
            </a:pPr>
            <a:r>
              <a:rPr lang="en-US"/>
              <a:t>收载7个品种、20个标准，新增肝素钙及其注射液。</a:t>
            </a:r>
            <a:endParaRPr lang="en-US" altLang="zh-CN" dirty="false"/>
          </a:p>
        </p:txBody>
      </p:sp>
    </p:spTree>
  </p:cSld>
  <p:clrMapOvr>
    <a:masterClrMapping/>
  </p:clrMapOvr>
</p:sld>
</file>

<file path=ppt/slides/slide8.xml><?xml version="1.0" encoding="utf-8"?>
<p:sld xmlns:w="http://schemas.openxmlformats.org/wordprocessingml/2006/main" xmlns:a14="http://schemas.microsoft.com/office/drawing/2010/main" xmlns:p16="http://schemas.microsoft.com/office/powerpoint/2015/main" xmlns:wpc="http://schemas.microsoft.com/office/word/2010/wordprocessingCanvas" xmlns:wps="http://schemas.microsoft.com/office/word/2010/wordprocessingShape" xmlns:pvml="urn:schemas-microsoft-com:office:powerpoint" xmlns:psez="http://schemas.microsoft.com/office/powerpoint/2016/sectionzoom" xmlns:w10="urn:schemas-microsoft-com:office:word" xmlns:pic="http://schemas.openxmlformats.org/drawingml/2006/picture" xmlns:pic14="http://schemas.microsoft.com/office/drawing/2010/picture" xmlns:xvml="urn:schemas-microsoft-com:office:excel" xmlns:p159="http://schemas.microsoft.com/office/powerpoint/2015/09/main" xmlns:p184="http://schemas.microsoft.com/office/powerpoint/2018/4/main" xmlns:wp="http://schemas.openxmlformats.org/drawingml/2006/wordprocessingDrawing" xmlns:w16se="http://schemas.microsoft.com/office/word/2015/wordml/symex" xmlns:c="http://schemas.openxmlformats.org/drawingml/2006/chart" xmlns:a3d="http://schemas.microsoft.com/office/drawing/2017/model3d" xmlns:psuz="http://schemas.microsoft.com/office/powerpoint/2016/summaryzoom" xmlns:p173="http://schemas.microsoft.com/office/powerpoint/2017/3/main" xmlns:wp14="http://schemas.microsoft.com/office/word/2010/wordprocessingDrawing" xmlns:a16="http://schemas.microsoft.com/office/drawing/2014/main" xmlns:p14="http://schemas.microsoft.com/office/powerpoint/2010/main" xmlns:p="http://schemas.openxmlformats.org/presentationml/2006/main" xmlns:p202="http://schemas.microsoft.com/office/powerpoint/2020/02/main" xmlns:pslz="http://schemas.microsoft.com/office/powerpoint/2016/slidezoom" xmlns:w14="http://schemas.microsoft.com/office/word/2010/wordml" xmlns:w15="http://schemas.microsoft.com/office/word/2012/wordml" xmlns:v="urn:schemas-microsoft-com:vml" xmlns:a15="http://schemas.microsoft.com/office/drawing/2012/main" xmlns:r="http://schemas.openxmlformats.org/officeDocument/2006/relationships" xmlns:a="http://schemas.openxmlformats.org/drawingml/2006/main" xmlns:m="http://schemas.openxmlformats.org/officeDocument/2006/math" xmlns:o="urn:schemas-microsoft-com:office:office" xmlns:mc="http://schemas.openxmlformats.org/markup-compatibility/2006" xmlns:dgm="http://schemas.openxmlformats.org/drawingml/2006/diagram" xmlns:wpg="http://schemas.microsoft.com/office/word/2010/wordprocessingGroup" xmlns:we="http://schemas.microsoft.com/office/webextensions/webextension/2010/11" xmlns:p15="http://schemas.microsoft.com/office/powerpoint/2012/main" xmlns:cx="http://schemas.microsoft.com/office/drawing/2014/chartex" xmlns:p166="http://schemas.microsoft.com/office/powerpoint/2016/6/main" mc:Ignorable="a14 p16 wpc wps psez pic14 p159 p184 w16se a3d psuz p173 wp14 a16 p14 p202 pslz w14 w15 a15 wpg we p15 cx p16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>
            <a:extLst>
              <a:ext uri="{FF2B5EF4-FFF2-40B4-BE49-F238E27FC236}">
                <a16:creationId id="{06A2AE96-4CC6-66D0-827D-FD9BD4D733DF}"/>
              </a:ext>
            </a:extLst>
          </p:cNvPr>
          <p:cNvSpPr>
            <a:spLocks noGrp="true"/>
          </p:cNvSpPr>
          <p:nvPr>
            <p:ph type="body" sz="quarter" idx="14" hasCustomPrompt="true"/>
          </p:nvPr>
        </p:nvSpPr>
        <p:spPr>
          <a:xfrm>
            <a:off x="4173985" y="1162050"/>
            <a:ext cx="3173275" cy="2317750"/>
          </a:xfrm>
        </p:spPr>
        <p:txBody>
          <a:bodyPr anchor="b">
            <a:normAutofit/>
          </a:bodyPr>
          <a:lstStyle>
            <a:lvl1pPr marL="0" indent="0">
              <a:buNone/>
              <a:defRPr lang="zh-CN" altLang="en-US" sz="7200" b="true" kern="1200" dirty="false">
                <a:solidFill>
                  <a:schemeClr val="accent1">
                    <a:lumMod val="20000"/>
                    <a:lumOff val="80000"/>
                  </a:schemeClr>
                </a:solidFill>
                <a:latin typeface="+mj-ea"/>
                <a:ea typeface="+mj-ea"/>
                <a:cs typeface="+mn-cs"/>
              </a:defRPr>
            </a:lvl1pPr>
          </a:lstStyle>
          <a:p>
            <a:pPr lvl="0"/>
            <a:r>
              <a:rPr lang="en-US"/>
              <a:t>02</a:t>
            </a:r>
            <a:endParaRPr lang="zh-CN" altLang="en-US" dirty="false"/>
          </a:p>
        </p:txBody>
      </p:sp>
      <p:sp>
        <p:nvSpPr>
          <p:cNvPr id="13" name="文本占位符 6">
            <a:extLst>
              <a:ext uri="{FF2B5EF4-FFF2-40B4-BE49-F238E27FC236}">
                <a16:creationId id="{825D0E14-B258-9CBA-9EE1-B9D326268A97}"/>
              </a:ext>
            </a:extLst>
          </p:cNvPr>
          <p:cNvSpPr>
            <a:spLocks noGrp="true"/>
          </p:cNvSpPr>
          <p:nvPr>
            <p:ph type="body" sz="quarter" idx="15" hasCustomPrompt="true"/>
          </p:nvPr>
        </p:nvSpPr>
        <p:spPr>
          <a:xfrm>
            <a:off x="804851" y="1159764"/>
            <a:ext cx="3064513" cy="2317750"/>
          </a:xfrm>
        </p:spPr>
        <p:txBody>
          <a:bodyPr anchor="b">
            <a:normAutofit/>
          </a:bodyPr>
          <a:lstStyle>
            <a:lvl1pPr marL="0" indent="0" algn="r">
              <a:buNone/>
              <a:defRPr lang="zh-CN" altLang="en-US" sz="7200" b="true" kern="1200" dirty="false">
                <a:solidFill>
                  <a:schemeClr val="accent1">
                    <a:lumMod val="20000"/>
                    <a:lumOff val="80000"/>
                  </a:schemeClr>
                </a:solidFill>
                <a:latin typeface="+mj-ea"/>
                <a:ea typeface="+mj-ea"/>
                <a:cs typeface="+mn-cs"/>
              </a:defRPr>
            </a:lvl1pPr>
          </a:lstStyle>
          <a:p>
            <a:pPr lvl="0"/>
            <a:r>
              <a:rPr lang="en-US" altLang="zh-CN" dirty="false"/>
              <a:t>PART</a:t>
            </a:r>
            <a:endParaRPr lang="zh-CN" altLang="en-US" dirty="false"/>
          </a:p>
        </p:txBody>
      </p:sp>
      <p:sp>
        <p:nvSpPr>
          <p:cNvPr id="15" name="文本占位符 14">
            <a:extLst>
              <a:ext uri="{FF2B5EF4-FFF2-40B4-BE49-F238E27FC236}">
                <a16:creationId id="{6475D62C-C768-CB20-154D-B2E02D511BB7}"/>
              </a:ext>
            </a:extLst>
          </p:cNvPr>
          <p:cNvSpPr>
            <a:spLocks noGrp="true"/>
          </p:cNvSpPr>
          <p:nvPr>
            <p:ph type="body" sz="quarter" idx="16" hasCustomPrompt="true"/>
          </p:nvPr>
        </p:nvSpPr>
        <p:spPr>
          <a:xfrm>
            <a:off x="1496060" y="3728378"/>
            <a:ext cx="6261100" cy="1546225"/>
          </a:xfrm>
        </p:spPr>
        <p:txBody>
          <a:bodyPr>
            <a:normAutofit/>
          </a:bodyPr>
          <a:lstStyle>
            <a:lvl1pPr marL="0" indent="0">
              <a:buNone/>
              <a:defRPr lang="zh-CN" altLang="en-US" sz="4000" b="false" kern="1200" dirty="false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药品检验基本程序</a:t>
            </a:r>
            <a:endParaRPr lang="zh-CN" altLang="en-US" dirty="false"/>
          </a:p>
        </p:txBody>
      </p:sp>
    </p:spTree>
  </p:cSld>
  <p:clrMapOvr>
    <a:masterClrMapping/>
  </p:clrMapOvr>
</p:sld>
</file>

<file path=ppt/slides/slide9.xml><?xml version="1.0" encoding="utf-8"?>
<p:sld xmlns:w="http://schemas.openxmlformats.org/wordprocessingml/2006/main" xmlns:a14="http://schemas.microsoft.com/office/drawing/2010/main" xmlns:p16="http://schemas.microsoft.com/office/powerpoint/2015/main" xmlns:wpc="http://schemas.microsoft.com/office/word/2010/wordprocessingCanvas" xmlns:wps="http://schemas.microsoft.com/office/word/2010/wordprocessingShape" xmlns:pvml="urn:schemas-microsoft-com:office:powerpoint" xmlns:psez="http://schemas.microsoft.com/office/powerpoint/2016/sectionzoom" xmlns:w10="urn:schemas-microsoft-com:office:word" xmlns:pic="http://schemas.openxmlformats.org/drawingml/2006/picture" xmlns:pic14="http://schemas.microsoft.com/office/drawing/2010/picture" xmlns:xvml="urn:schemas-microsoft-com:office:excel" xmlns:p159="http://schemas.microsoft.com/office/powerpoint/2015/09/main" xmlns:p184="http://schemas.microsoft.com/office/powerpoint/2018/4/main" xmlns:wp="http://schemas.openxmlformats.org/drawingml/2006/wordprocessingDrawing" xmlns:w16se="http://schemas.microsoft.com/office/word/2015/wordml/symex" xmlns:c="http://schemas.openxmlformats.org/drawingml/2006/chart" xmlns:a3d="http://schemas.microsoft.com/office/drawing/2017/model3d" xmlns:psuz="http://schemas.microsoft.com/office/powerpoint/2016/summaryzoom" xmlns:p173="http://schemas.microsoft.com/office/powerpoint/2017/3/main" xmlns:wp14="http://schemas.microsoft.com/office/word/2010/wordprocessingDrawing" xmlns:a16="http://schemas.microsoft.com/office/drawing/2014/main" xmlns:p14="http://schemas.microsoft.com/office/powerpoint/2010/main" xmlns:p="http://schemas.openxmlformats.org/presentationml/2006/main" xmlns:p202="http://schemas.microsoft.com/office/powerpoint/2020/02/main" xmlns:pslz="http://schemas.microsoft.com/office/powerpoint/2016/slidezoom" xmlns:w14="http://schemas.microsoft.com/office/word/2010/wordml" xmlns:w15="http://schemas.microsoft.com/office/word/2012/wordml" xmlns:v="urn:schemas-microsoft-com:vml" xmlns:a15="http://schemas.microsoft.com/office/drawing/2012/main" xmlns:r="http://schemas.openxmlformats.org/officeDocument/2006/relationships" xmlns:a="http://schemas.openxmlformats.org/drawingml/2006/main" xmlns:m="http://schemas.openxmlformats.org/officeDocument/2006/math" xmlns:o="urn:schemas-microsoft-com:office:office" xmlns:mc="http://schemas.openxmlformats.org/markup-compatibility/2006" xmlns:dgm="http://schemas.openxmlformats.org/drawingml/2006/diagram" xmlns:wpg="http://schemas.microsoft.com/office/word/2010/wordprocessingGroup" xmlns:we="http://schemas.microsoft.com/office/webextensions/webextension/2010/11" xmlns:p15="http://schemas.microsoft.com/office/powerpoint/2012/main" xmlns:cx="http://schemas.microsoft.com/office/drawing/2014/chartex" xmlns:p166="http://schemas.microsoft.com/office/powerpoint/2016/6/main" mc:Ignorable="a14 p16 wpc wps psez pic14 p159 p184 w16se a3d psuz p173 wp14 a16 p14 p202 pslz w14 w15 a15 wpg we p15 cx p16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占位符 24">
            <a:extLst>
              <a:ext uri="{FF2B5EF4-FFF2-40B4-BE49-F238E27FC236}">
                <a16:creationId id="{88A7D49E-C24F-D470-0821-2894E486F65F}"/>
              </a:ext>
            </a:extLst>
          </p:cNvPr>
          <p:cNvSpPr>
            <a:spLocks noGrp="true"/>
          </p:cNvSpPr>
          <p:nvPr>
            <p:ph type="body" sz="quarter" idx="10" hasCustomPrompt="true"/>
          </p:nvPr>
        </p:nvSpPr>
        <p:spPr>
          <a:xfrm>
            <a:off x="550376" y="394737"/>
            <a:ext cx="10969625" cy="72390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lang="zh-CN" altLang="en-US" sz="3600" kern="1200" dirty="false">
                <a:solidFill>
                  <a:schemeClr val="bg1"/>
                </a:solidFill>
                <a:latin typeface="+mj-ea"/>
                <a:ea typeface="+mj-ea"/>
                <a:cs typeface="+mn-cs"/>
              </a:defRPr>
            </a:lvl1pPr>
          </a:lstStyle>
          <a:p>
            <a:pPr lvl="0"/>
            <a:r>
              <a:rPr lang="en-US"/>
              <a:t>药品检验程序内容</a:t>
            </a:r>
            <a:endParaRPr lang="zh-CN" altLang="en-US" dirty="false"/>
          </a:p>
        </p:txBody>
      </p:sp>
      <p:sp>
        <p:nvSpPr>
          <p:cNvPr id="5" name="文本占位符 25">
            <a:extLst>
              <a:ext uri="{FF2B5EF4-FFF2-40B4-BE49-F238E27FC236}">
                <a16:creationId id="{B388F441-325D-6BD7-E7E7-381660ACB202}"/>
              </a:ext>
            </a:extLst>
          </p:cNvPr>
          <p:cNvSpPr>
            <a:spLocks noGrp="true"/>
          </p:cNvSpPr>
          <p:nvPr>
            <p:ph type="body" sz="quarter" idx="21" hasCustomPrompt="true"/>
          </p:nvPr>
        </p:nvSpPr>
        <p:spPr>
          <a:xfrm>
            <a:off x="4832740" y="2250350"/>
            <a:ext cx="2376487" cy="669925"/>
          </a:xfrm>
        </p:spPr>
        <p:txBody>
          <a:bodyPr>
            <a:normAutofit/>
          </a:bodyPr>
          <a:lstStyle>
            <a:lvl1pPr marL="0" indent="0" algn="ctr">
              <a:buNone/>
              <a:defRPr lang="zh-CN" altLang="en-US" sz="1800" b="true" kern="1200" dirty="false">
                <a:solidFill>
                  <a:srgbClr val="0A9A87"/>
                </a:solidFill>
                <a:effectLst/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</a:defRPr>
            </a:lvl1pPr>
          </a:lstStyle>
          <a:p>
            <a:pPr lvl="0"/>
            <a:r>
              <a:rPr lang="en-US"/>
              <a:t>药品检验程序分为取样、检验、记录和报告。包括科学取样，依规定检验，真实完整记录，出具检验报告。</a:t>
            </a:r>
            <a:endParaRPr lang="en-US" altLang="zh-CN" dirty="false"/>
          </a:p>
        </p:txBody>
      </p:sp>
      <p:sp>
        <p:nvSpPr>
          <p:cNvPr id="6" name="文本占位符 27">
            <a:extLst>
              <a:ext uri="{FF2B5EF4-FFF2-40B4-BE49-F238E27FC236}">
                <a16:creationId id="{3BC15568-9B55-0A52-E8A1-C74A195739E3}"/>
              </a:ext>
            </a:extLst>
          </p:cNvPr>
          <p:cNvSpPr>
            <a:spLocks noGrp="true"/>
          </p:cNvSpPr>
          <p:nvPr>
            <p:ph type="body" sz="quarter" idx="22" hasCustomPrompt="true"/>
          </p:nvPr>
        </p:nvSpPr>
        <p:spPr>
          <a:xfrm>
            <a:off x="4832740" y="3043581"/>
            <a:ext cx="2376487" cy="2095369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lang="zh-CN" altLang="en-US" sz="1400" kern="1200" dirty="false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</a:defRPr>
            </a:lvl1pPr>
          </a:lstStyle>
          <a:p>
            <a:pPr lvl="0"/>
            <a:r>
              <a:rPr lang="en-US"/>
              <a:t> </a:t>
            </a:r>
            <a:endParaRPr lang="en-US" altLang="zh-CN" dirty="false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1"/>
  <p:tag name="KSO_WM_UNIT_LAYERLEVEL" val="1"/>
  <p:tag name="KSO_WM_TAG_VERSION" val="3.0"/>
  <p:tag name="KSO_WM_BEAUTIFY_FLAG" val="#wm#"/>
  <p:tag name="KSO_WM_UNIT_TYPE" val="i"/>
  <p:tag name="KSO_WM_UNIT_INDEX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3"/>
  <p:tag name="KSO_WM_UNIT_LAYERLEVEL" val="1"/>
  <p:tag name="KSO_WM_TAG_VERSION" val="3.0"/>
  <p:tag name="KSO_WM_BEAUTIFY_FLAG" val="#wm#"/>
  <p:tag name="KSO_WM_UNIT_TYPE" val="i"/>
  <p:tag name="KSO_WM_UNIT_INDEX" val="3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5"/>
  <p:tag name="KSO_WM_UNIT_LAYERLEVEL" val="1"/>
  <p:tag name="KSO_WM_TAG_VERSION" val="3.0"/>
  <p:tag name="KSO_WM_BEAUTIFY_FLAG" val="#wm#"/>
  <p:tag name="KSO_WM_UNIT_TYPE" val="i"/>
  <p:tag name="KSO_WM_UNIT_INDEX" val="5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6317_6*l_h_i*1_1_1"/>
  <p:tag name="KSO_WM_TEMPLATE_CATEGORY" val="custom"/>
  <p:tag name="KSO_WM_TEMPLATE_INDEX" val="20236317"/>
  <p:tag name="KSO_WM_UNIT_LAYERLEVEL" val="1_1_1"/>
  <p:tag name="KSO_WM_TAG_VERSION" val="3.0"/>
  <p:tag name="KSO_WM_BEAUTIFY_FLAG" val="#wm#"/>
  <p:tag name="KSO_WM_DIAGRAM_GROUP_CODE" val="l1-1"/>
  <p:tag name="KSO_WM_UNIT_SUBTYPE" val="d"/>
  <p:tag name="KSO_WM_UNIT_TYPE" val="l_h_i"/>
  <p:tag name="KSO_WM_UNIT_INDEX" val="1_1_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229.14999389648438,&quot;width&quot;:796}"/>
  <p:tag name="KSO_WM_DIAGRAM_COLOR_MATCH_VALUE" val="{&quot;shape&quot;:{&quot;fill&quot;:{&quot;solid&quot;:{&quot;brightness&quot;:-0.5,&quot;colorType&quot;:1,&quot;foreColorIndex&quot;:5,&quot;transparency&quot;:0.60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800000011920929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5"/>
  <p:tag name="KSO_WM_UNIT_FILL_TYPE" val="1"/>
  <p:tag name="KSO_WM_UNIT_TEXT_FILL_FORE_SCHEMECOLOR_INDEX" val="5"/>
  <p:tag name="KSO_WM_UNIT_TEXT_FILL_TYPE" val="1"/>
  <p:tag name="KSO_WM_UNIT_USESOURCEFORMAT_APPLY" val="0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6317_6*l_h_i*1_2_1"/>
  <p:tag name="KSO_WM_TEMPLATE_CATEGORY" val="custom"/>
  <p:tag name="KSO_WM_TEMPLATE_INDEX" val="20236317"/>
  <p:tag name="KSO_WM_UNIT_LAYERLEVEL" val="1_1_1"/>
  <p:tag name="KSO_WM_TAG_VERSION" val="3.0"/>
  <p:tag name="KSO_WM_BEAUTIFY_FLAG" val="#wm#"/>
  <p:tag name="KSO_WM_DIAGRAM_GROUP_CODE" val="l1-1"/>
  <p:tag name="KSO_WM_UNIT_SUBTYPE" val="d"/>
  <p:tag name="KSO_WM_UNIT_TYPE" val="l_h_i"/>
  <p:tag name="KSO_WM_UNIT_INDEX" val="1_2_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229.14999389648438,&quot;width&quot;:796}"/>
  <p:tag name="KSO_WM_DIAGRAM_COLOR_MATCH_VALUE" val="{&quot;shape&quot;:{&quot;fill&quot;:{&quot;solid&quot;:{&quot;brightness&quot;:-0.5,&quot;colorType&quot;:1,&quot;foreColorIndex&quot;:5,&quot;transparency&quot;:0.60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800000011920929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5"/>
  <p:tag name="KSO_WM_UNIT_FILL_TYPE" val="1"/>
  <p:tag name="KSO_WM_UNIT_TEXT_FILL_FORE_SCHEMECOLOR_INDEX" val="5"/>
  <p:tag name="KSO_WM_UNIT_TEXT_FILL_TYPE" val="1"/>
  <p:tag name="KSO_WM_UNIT_USESOURCEFORMAT_APPLY" val="0"/>
</p:tagLst>
</file>

<file path=ppt/tags/tag10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custom20236317_6*i*1"/>
  <p:tag name="KSO_WM_TEMPLATE_CATEGORY" val="custom"/>
  <p:tag name="KSO_WM_TEMPLATE_INDEX" val="20236317"/>
  <p:tag name="KSO_WM_UNIT_LAYERLEVEL" val="1"/>
  <p:tag name="KSO_WM_TAG_VERSION" val="3.0"/>
  <p:tag name="KSO_WM_DIAGRAM_GROUP_CODE" val="l1-1"/>
  <p:tag name="KSO_WM_UNIT_TYPE" val="i"/>
  <p:tag name="KSO_WM_UNIT_INDEX" val="1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0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4"/>
  <p:tag name="KSO_WM_UNIT_LAYERLEVEL" val="1"/>
  <p:tag name="KSO_WM_TAG_VERSION" val="3.0"/>
  <p:tag name="KSO_WM_BEAUTIFY_FLAG" val="#wm#"/>
  <p:tag name="KSO_WM_UNIT_TYPE" val="i"/>
  <p:tag name="KSO_WM_UNIT_INDEX" val="4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5"/>
  <p:tag name="KSO_WM_UNIT_LAYERLEVEL" val="1"/>
  <p:tag name="KSO_WM_TAG_VERSION" val="3.0"/>
  <p:tag name="KSO_WM_BEAUTIFY_FLAG" val="#wm#"/>
  <p:tag name="KSO_WM_UNIT_TYPE" val="i"/>
  <p:tag name="KSO_WM_UNIT_INDEX" val="5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6317_6*l_h_i*1_1_1"/>
  <p:tag name="KSO_WM_TEMPLATE_CATEGORY" val="custom"/>
  <p:tag name="KSO_WM_TEMPLATE_INDEX" val="20236317"/>
  <p:tag name="KSO_WM_UNIT_LAYERLEVEL" val="1_1_1"/>
  <p:tag name="KSO_WM_TAG_VERSION" val="3.0"/>
  <p:tag name="KSO_WM_BEAUTIFY_FLAG" val="#wm#"/>
  <p:tag name="KSO_WM_DIAGRAM_GROUP_CODE" val="l1-1"/>
  <p:tag name="KSO_WM_UNIT_SUBTYPE" val="d"/>
  <p:tag name="KSO_WM_UNIT_TYPE" val="l_h_i"/>
  <p:tag name="KSO_WM_UNIT_INDEX" val="1_1_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229.14999389648438,&quot;width&quot;:796}"/>
  <p:tag name="KSO_WM_DIAGRAM_COLOR_MATCH_VALUE" val="{&quot;shape&quot;:{&quot;fill&quot;:{&quot;solid&quot;:{&quot;brightness&quot;:-0.5,&quot;colorType&quot;:1,&quot;foreColorIndex&quot;:5,&quot;transparency&quot;:0.60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800000011920929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5"/>
  <p:tag name="KSO_WM_UNIT_FILL_TYPE" val="1"/>
  <p:tag name="KSO_WM_UNIT_TEXT_FILL_FORE_SCHEMECOLOR_INDEX" val="5"/>
  <p:tag name="KSO_WM_UNIT_TEXT_FILL_TYPE" val="1"/>
  <p:tag name="KSO_WM_UNIT_USESOURCEFORMAT_APPLY" val="0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6317_6*l_h_i*1_3_1"/>
  <p:tag name="KSO_WM_TEMPLATE_CATEGORY" val="custom"/>
  <p:tag name="KSO_WM_TEMPLATE_INDEX" val="20236317"/>
  <p:tag name="KSO_WM_UNIT_LAYERLEVEL" val="1_1_1"/>
  <p:tag name="KSO_WM_TAG_VERSION" val="3.0"/>
  <p:tag name="KSO_WM_BEAUTIFY_FLAG" val="#wm#"/>
  <p:tag name="KSO_WM_DIAGRAM_GROUP_CODE" val="l1-1"/>
  <p:tag name="KSO_WM_UNIT_SUBTYPE" val="d"/>
  <p:tag name="KSO_WM_UNIT_TYPE" val="l_h_i"/>
  <p:tag name="KSO_WM_UNIT_INDEX" val="1_3_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229.14999389648438,&quot;width&quot;:796}"/>
  <p:tag name="KSO_WM_DIAGRAM_COLOR_MATCH_VALUE" val="{&quot;shape&quot;:{&quot;fill&quot;:{&quot;solid&quot;:{&quot;brightness&quot;:-0.5,&quot;colorType&quot;:1,&quot;foreColorIndex&quot;:5,&quot;transparency&quot;:0.60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800000011920929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5"/>
  <p:tag name="KSO_WM_UNIT_FILL_TYPE" val="1"/>
  <p:tag name="KSO_WM_UNIT_TEXT_FILL_FORE_SCHEMECOLOR_INDEX" val="5"/>
  <p:tag name="KSO_WM_UNIT_TEXT_FILL_TYPE" val="1"/>
  <p:tag name="KSO_WM_UNIT_USESOURCEFORMAT_APPLY" val="0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6317_6*l_h_i*1_2_1"/>
  <p:tag name="KSO_WM_TEMPLATE_CATEGORY" val="custom"/>
  <p:tag name="KSO_WM_TEMPLATE_INDEX" val="20236317"/>
  <p:tag name="KSO_WM_UNIT_LAYERLEVEL" val="1_1_1"/>
  <p:tag name="KSO_WM_TAG_VERSION" val="3.0"/>
  <p:tag name="KSO_WM_BEAUTIFY_FLAG" val="#wm#"/>
  <p:tag name="KSO_WM_DIAGRAM_GROUP_CODE" val="l1-1"/>
  <p:tag name="KSO_WM_UNIT_SUBTYPE" val="d"/>
  <p:tag name="KSO_WM_UNIT_TYPE" val="l_h_i"/>
  <p:tag name="KSO_WM_UNIT_INDEX" val="1_2_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229.14999389648438,&quot;width&quot;:796}"/>
  <p:tag name="KSO_WM_DIAGRAM_COLOR_MATCH_VALUE" val="{&quot;shape&quot;:{&quot;fill&quot;:{&quot;solid&quot;:{&quot;brightness&quot;:-0.5,&quot;colorType&quot;:1,&quot;foreColorIndex&quot;:5,&quot;transparency&quot;:0.60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800000011920929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5"/>
  <p:tag name="KSO_WM_UNIT_FILL_TYPE" val="1"/>
  <p:tag name="KSO_WM_UNIT_TEXT_FILL_FORE_SCHEMECOLOR_INDEX" val="5"/>
  <p:tag name="KSO_WM_UNIT_TEXT_FILL_TYPE" val="1"/>
  <p:tag name="KSO_WM_UNIT_USESOURCEFORMAT_APPLY" val="0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6317_6*l_h_i*1_4_1"/>
  <p:tag name="KSO_WM_TEMPLATE_CATEGORY" val="custom"/>
  <p:tag name="KSO_WM_TEMPLATE_INDEX" val="20236317"/>
  <p:tag name="KSO_WM_UNIT_LAYERLEVEL" val="1_1_1"/>
  <p:tag name="KSO_WM_TAG_VERSION" val="3.0"/>
  <p:tag name="KSO_WM_BEAUTIFY_FLAG" val="#wm#"/>
  <p:tag name="KSO_WM_DIAGRAM_GROUP_CODE" val="l1-1"/>
  <p:tag name="KSO_WM_UNIT_SUBTYPE" val="d"/>
  <p:tag name="KSO_WM_UNIT_TYPE" val="l_h_i"/>
  <p:tag name="KSO_WM_UNIT_INDEX" val="1_4_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229.14999389648438,&quot;width&quot;:796}"/>
  <p:tag name="KSO_WM_DIAGRAM_COLOR_MATCH_VALUE" val="{&quot;shape&quot;:{&quot;fill&quot;:{&quot;solid&quot;:{&quot;brightness&quot;:-0.5,&quot;colorType&quot;:1,&quot;foreColorIndex&quot;:5,&quot;transparency&quot;:0.60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800000011920929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5"/>
  <p:tag name="KSO_WM_UNIT_FILL_TYPE" val="1"/>
  <p:tag name="KSO_WM_UNIT_TEXT_FILL_FORE_SCHEMECOLOR_INDEX" val="5"/>
  <p:tag name="KSO_WM_UNIT_TEXT_FILL_TYPE" val="1"/>
  <p:tag name="KSO_WM_UNIT_USESOURCEFORMAT_APPLY" val="0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6317_6*l_h_i*1_5_1"/>
  <p:tag name="KSO_WM_TEMPLATE_CATEGORY" val="custom"/>
  <p:tag name="KSO_WM_TEMPLATE_INDEX" val="20236317"/>
  <p:tag name="KSO_WM_UNIT_LAYERLEVEL" val="1_1_1"/>
  <p:tag name="KSO_WM_TAG_VERSION" val="3.0"/>
  <p:tag name="KSO_WM_BEAUTIFY_FLAG" val="#wm#"/>
  <p:tag name="KSO_WM_DIAGRAM_GROUP_CODE" val="l1-1"/>
  <p:tag name="KSO_WM_UNIT_SUBTYPE" val="d"/>
  <p:tag name="KSO_WM_UNIT_TYPE" val="l_h_i"/>
  <p:tag name="KSO_WM_UNIT_INDEX" val="1_5_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229.14999389648438,&quot;width&quot;:796}"/>
  <p:tag name="KSO_WM_DIAGRAM_COLOR_MATCH_VALUE" val="{&quot;shape&quot;:{&quot;fill&quot;:{&quot;solid&quot;:{&quot;brightness&quot;:-0.5,&quot;colorType&quot;:1,&quot;foreColorIndex&quot;:5,&quot;transparency&quot;:0.60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800000011920929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5"/>
  <p:tag name="KSO_WM_UNIT_FILL_TYPE" val="1"/>
  <p:tag name="KSO_WM_UNIT_TEXT_FILL_FORE_SCHEMECOLOR_INDEX" val="5"/>
  <p:tag name="KSO_WM_UNIT_TEXT_FILL_TYPE" val="1"/>
  <p:tag name="KSO_WM_UNIT_USESOURCEFORMAT_APPLY" val="0"/>
</p:tagLst>
</file>

<file path=ppt/tags/tag1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custom20236317_6*i*1"/>
  <p:tag name="KSO_WM_TEMPLATE_CATEGORY" val="custom"/>
  <p:tag name="KSO_WM_TEMPLATE_INDEX" val="20236317"/>
  <p:tag name="KSO_WM_UNIT_LAYERLEVEL" val="1"/>
  <p:tag name="KSO_WM_TAG_VERSION" val="3.0"/>
  <p:tag name="KSO_WM_DIAGRAM_GROUP_CODE" val="l1-1"/>
  <p:tag name="KSO_WM_UNIT_TYPE" val="i"/>
  <p:tag name="KSO_WM_UNIT_INDEX" val="1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0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"/>
  <p:tag name="KSO_WM_UNIT_LAYERLEVEL" val="1"/>
  <p:tag name="KSO_WM_TAG_VERSION" val="3.0"/>
  <p:tag name="KSO_WM_BEAUTIFY_FLAG" val="#wm#"/>
  <p:tag name="KSO_WM_UNIT_TYPE" val="i"/>
  <p:tag name="KSO_WM_UNIT_INDEX" val="1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2"/>
  <p:tag name="KSO_WM_UNIT_LAYERLEVEL" val="1"/>
  <p:tag name="KSO_WM_TAG_VERSION" val="3.0"/>
  <p:tag name="KSO_WM_BEAUTIFY_FLAG" val="#wm#"/>
  <p:tag name="KSO_WM_UNIT_TYPE" val="i"/>
  <p:tag name="KSO_WM_UNIT_INDEX" val="2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"/>
  <p:tag name="KSO_WM_UNIT_LAYERLEVEL" val="1"/>
  <p:tag name="KSO_WM_TAG_VERSION" val="3.0"/>
  <p:tag name="KSO_WM_BEAUTIFY_FLAG" val="#wm#"/>
  <p:tag name="KSO_WM_UNIT_TYPE" val="i"/>
  <p:tag name="KSO_WM_UNIT_INDEX" val="2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3"/>
  <p:tag name="KSO_WM_UNIT_LAYERLEVEL" val="1"/>
  <p:tag name="KSO_WM_TAG_VERSION" val="3.0"/>
  <p:tag name="KSO_WM_BEAUTIFY_FLAG" val="#wm#"/>
  <p:tag name="KSO_WM_UNIT_TYPE" val="i"/>
  <p:tag name="KSO_WM_UNIT_INDEX" val="3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4"/>
  <p:tag name="KSO_WM_UNIT_LAYERLEVEL" val="1"/>
  <p:tag name="KSO_WM_TAG_VERSION" val="3.0"/>
  <p:tag name="KSO_WM_BEAUTIFY_FLAG" val="#wm#"/>
  <p:tag name="KSO_WM_UNIT_TYPE" val="i"/>
  <p:tag name="KSO_WM_UNIT_INDEX" val="4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5"/>
  <p:tag name="KSO_WM_UNIT_LAYERLEVEL" val="1"/>
  <p:tag name="KSO_WM_TAG_VERSION" val="3.0"/>
  <p:tag name="KSO_WM_BEAUTIFY_FLAG" val="#wm#"/>
  <p:tag name="KSO_WM_UNIT_TYPE" val="i"/>
  <p:tag name="KSO_WM_UNIT_INDEX" val="5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6317_6*l_h_i*1_1_1"/>
  <p:tag name="KSO_WM_TEMPLATE_CATEGORY" val="custom"/>
  <p:tag name="KSO_WM_TEMPLATE_INDEX" val="20236317"/>
  <p:tag name="KSO_WM_UNIT_LAYERLEVEL" val="1_1_1"/>
  <p:tag name="KSO_WM_TAG_VERSION" val="3.0"/>
  <p:tag name="KSO_WM_BEAUTIFY_FLAG" val="#wm#"/>
  <p:tag name="KSO_WM_DIAGRAM_GROUP_CODE" val="l1-1"/>
  <p:tag name="KSO_WM_UNIT_SUBTYPE" val="d"/>
  <p:tag name="KSO_WM_UNIT_TYPE" val="l_h_i"/>
  <p:tag name="KSO_WM_UNIT_INDEX" val="1_1_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229.14999389648438,&quot;width&quot;:796}"/>
  <p:tag name="KSO_WM_DIAGRAM_COLOR_MATCH_VALUE" val="{&quot;shape&quot;:{&quot;fill&quot;:{&quot;solid&quot;:{&quot;brightness&quot;:-0.5,&quot;colorType&quot;:1,&quot;foreColorIndex&quot;:5,&quot;transparency&quot;:0.60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800000011920929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5"/>
  <p:tag name="KSO_WM_UNIT_FILL_TYPE" val="1"/>
  <p:tag name="KSO_WM_UNIT_TEXT_FILL_FORE_SCHEMECOLOR_INDEX" val="5"/>
  <p:tag name="KSO_WM_UNIT_TEXT_FILL_TYPE" val="1"/>
  <p:tag name="KSO_WM_UNIT_USESOURCEFORMAT_APPLY" val="0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6317_6*l_h_i*1_3_1"/>
  <p:tag name="KSO_WM_TEMPLATE_CATEGORY" val="custom"/>
  <p:tag name="KSO_WM_TEMPLATE_INDEX" val="20236317"/>
  <p:tag name="KSO_WM_UNIT_LAYERLEVEL" val="1_1_1"/>
  <p:tag name="KSO_WM_TAG_VERSION" val="3.0"/>
  <p:tag name="KSO_WM_BEAUTIFY_FLAG" val="#wm#"/>
  <p:tag name="KSO_WM_DIAGRAM_GROUP_CODE" val="l1-1"/>
  <p:tag name="KSO_WM_UNIT_SUBTYPE" val="d"/>
  <p:tag name="KSO_WM_UNIT_TYPE" val="l_h_i"/>
  <p:tag name="KSO_WM_UNIT_INDEX" val="1_3_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229.14999389648438,&quot;width&quot;:796}"/>
  <p:tag name="KSO_WM_DIAGRAM_COLOR_MATCH_VALUE" val="{&quot;shape&quot;:{&quot;fill&quot;:{&quot;solid&quot;:{&quot;brightness&quot;:-0.5,&quot;colorType&quot;:1,&quot;foreColorIndex&quot;:5,&quot;transparency&quot;:0.60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800000011920929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5"/>
  <p:tag name="KSO_WM_UNIT_FILL_TYPE" val="1"/>
  <p:tag name="KSO_WM_UNIT_TEXT_FILL_FORE_SCHEMECOLOR_INDEX" val="5"/>
  <p:tag name="KSO_WM_UNIT_TEXT_FILL_TYPE" val="1"/>
  <p:tag name="KSO_WM_UNIT_USESOURCEFORMAT_APPLY" val="0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6317_6*l_h_i*1_2_1"/>
  <p:tag name="KSO_WM_TEMPLATE_CATEGORY" val="custom"/>
  <p:tag name="KSO_WM_TEMPLATE_INDEX" val="20236317"/>
  <p:tag name="KSO_WM_UNIT_LAYERLEVEL" val="1_1_1"/>
  <p:tag name="KSO_WM_TAG_VERSION" val="3.0"/>
  <p:tag name="KSO_WM_BEAUTIFY_FLAG" val="#wm#"/>
  <p:tag name="KSO_WM_DIAGRAM_GROUP_CODE" val="l1-1"/>
  <p:tag name="KSO_WM_UNIT_SUBTYPE" val="d"/>
  <p:tag name="KSO_WM_UNIT_TYPE" val="l_h_i"/>
  <p:tag name="KSO_WM_UNIT_INDEX" val="1_2_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229.14999389648438,&quot;width&quot;:796}"/>
  <p:tag name="KSO_WM_DIAGRAM_COLOR_MATCH_VALUE" val="{&quot;shape&quot;:{&quot;fill&quot;:{&quot;solid&quot;:{&quot;brightness&quot;:-0.5,&quot;colorType&quot;:1,&quot;foreColorIndex&quot;:5,&quot;transparency&quot;:0.60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800000011920929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5"/>
  <p:tag name="KSO_WM_UNIT_FILL_TYPE" val="1"/>
  <p:tag name="KSO_WM_UNIT_TEXT_FILL_FORE_SCHEMECOLOR_INDEX" val="5"/>
  <p:tag name="KSO_WM_UNIT_TEXT_FILL_TYPE" val="1"/>
  <p:tag name="KSO_WM_UNIT_USESOURCEFORMAT_APPLY" val="0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6317_6*l_h_i*1_4_1"/>
  <p:tag name="KSO_WM_TEMPLATE_CATEGORY" val="custom"/>
  <p:tag name="KSO_WM_TEMPLATE_INDEX" val="20236317"/>
  <p:tag name="KSO_WM_UNIT_LAYERLEVEL" val="1_1_1"/>
  <p:tag name="KSO_WM_TAG_VERSION" val="3.0"/>
  <p:tag name="KSO_WM_BEAUTIFY_FLAG" val="#wm#"/>
  <p:tag name="KSO_WM_DIAGRAM_GROUP_CODE" val="l1-1"/>
  <p:tag name="KSO_WM_UNIT_SUBTYPE" val="d"/>
  <p:tag name="KSO_WM_UNIT_TYPE" val="l_h_i"/>
  <p:tag name="KSO_WM_UNIT_INDEX" val="1_4_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229.14999389648438,&quot;width&quot;:796}"/>
  <p:tag name="KSO_WM_DIAGRAM_COLOR_MATCH_VALUE" val="{&quot;shape&quot;:{&quot;fill&quot;:{&quot;solid&quot;:{&quot;brightness&quot;:-0.5,&quot;colorType&quot;:1,&quot;foreColorIndex&quot;:5,&quot;transparency&quot;:0.60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800000011920929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5"/>
  <p:tag name="KSO_WM_UNIT_FILL_TYPE" val="1"/>
  <p:tag name="KSO_WM_UNIT_TEXT_FILL_FORE_SCHEMECOLOR_INDEX" val="5"/>
  <p:tag name="KSO_WM_UNIT_TEXT_FILL_TYPE" val="1"/>
  <p:tag name="KSO_WM_UNIT_USESOURCEFORMAT_APPLY" val="0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6317_6*l_h_i*1_5_1"/>
  <p:tag name="KSO_WM_TEMPLATE_CATEGORY" val="custom"/>
  <p:tag name="KSO_WM_TEMPLATE_INDEX" val="20236317"/>
  <p:tag name="KSO_WM_UNIT_LAYERLEVEL" val="1_1_1"/>
  <p:tag name="KSO_WM_TAG_VERSION" val="3.0"/>
  <p:tag name="KSO_WM_BEAUTIFY_FLAG" val="#wm#"/>
  <p:tag name="KSO_WM_DIAGRAM_GROUP_CODE" val="l1-1"/>
  <p:tag name="KSO_WM_UNIT_SUBTYPE" val="d"/>
  <p:tag name="KSO_WM_UNIT_TYPE" val="l_h_i"/>
  <p:tag name="KSO_WM_UNIT_INDEX" val="1_5_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229.14999389648438,&quot;width&quot;:796}"/>
  <p:tag name="KSO_WM_DIAGRAM_COLOR_MATCH_VALUE" val="{&quot;shape&quot;:{&quot;fill&quot;:{&quot;solid&quot;:{&quot;brightness&quot;:-0.5,&quot;colorType&quot;:1,&quot;foreColorIndex&quot;:5,&quot;transparency&quot;:0.60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800000011920929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5"/>
  <p:tag name="KSO_WM_UNIT_FILL_TYPE" val="1"/>
  <p:tag name="KSO_WM_UNIT_TEXT_FILL_FORE_SCHEMECOLOR_INDEX" val="5"/>
  <p:tag name="KSO_WM_UNIT_TEXT_FILL_TYPE" val="1"/>
  <p:tag name="KSO_WM_UNIT_USESOURCEFORMAT_APPLY" val="0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6317_6*l_h_i*1_6_1"/>
  <p:tag name="KSO_WM_TEMPLATE_CATEGORY" val="custom"/>
  <p:tag name="KSO_WM_TEMPLATE_INDEX" val="20236317"/>
  <p:tag name="KSO_WM_UNIT_LAYERLEVEL" val="1_1_1"/>
  <p:tag name="KSO_WM_TAG_VERSION" val="3.0"/>
  <p:tag name="KSO_WM_BEAUTIFY_FLAG" val="#wm#"/>
  <p:tag name="KSO_WM_DIAGRAM_GROUP_CODE" val="l1-1"/>
  <p:tag name="KSO_WM_UNIT_SUBTYPE" val="d"/>
  <p:tag name="KSO_WM_UNIT_TYPE" val="l_h_i"/>
  <p:tag name="KSO_WM_UNIT_INDEX" val="1_6_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229.14999389648438,&quot;width&quot;:796}"/>
  <p:tag name="KSO_WM_DIAGRAM_COLOR_MATCH_VALUE" val="{&quot;shape&quot;:{&quot;fill&quot;:{&quot;solid&quot;:{&quot;brightness&quot;:-0.5,&quot;colorType&quot;:1,&quot;foreColorIndex&quot;:5,&quot;transparency&quot;:0.60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800000011920929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5"/>
  <p:tag name="KSO_WM_UNIT_FILL_TYPE" val="1"/>
  <p:tag name="KSO_WM_UNIT_TEXT_FILL_FORE_SCHEMECOLOR_INDEX" val="5"/>
  <p:tag name="KSO_WM_UNIT_TEXT_FILL_TYPE" val="1"/>
  <p:tag name="KSO_WM_UNIT_USESOURCEFORMAT_APPLY" val="0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  <p:tag name="KSO_WM_UNIT_VALUE" val="30"/>
  <p:tag name="KSO_WM_TEMPLATE_CATEGORY" val="custom"/>
  <p:tag name="KSO_WM_TEMPLATE_INDEX" val="20236317"/>
</p:tagLst>
</file>

<file path=ppt/tags/tag3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custom20236317_6*i*1"/>
  <p:tag name="KSO_WM_TEMPLATE_CATEGORY" val="custom"/>
  <p:tag name="KSO_WM_TEMPLATE_INDEX" val="20236317"/>
  <p:tag name="KSO_WM_UNIT_LAYERLEVEL" val="1"/>
  <p:tag name="KSO_WM_TAG_VERSION" val="3.0"/>
  <p:tag name="KSO_WM_DIAGRAM_GROUP_CODE" val="l1-1"/>
  <p:tag name="KSO_WM_UNIT_TYPE" val="i"/>
  <p:tag name="KSO_WM_UNIT_INDEX" val="1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0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"/>
  <p:tag name="KSO_WM_UNIT_LAYERLEVEL" val="1"/>
  <p:tag name="KSO_WM_TAG_VERSION" val="3.0"/>
  <p:tag name="KSO_WM_BEAUTIFY_FLAG" val="#wm#"/>
  <p:tag name="KSO_WM_UNIT_TYPE" val="i"/>
  <p:tag name="KSO_WM_UNIT_INDEX" val="1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"/>
  <p:tag name="KSO_WM_UNIT_LAYERLEVEL" val="1"/>
  <p:tag name="KSO_WM_TAG_VERSION" val="3.0"/>
  <p:tag name="KSO_WM_BEAUTIFY_FLAG" val="#wm#"/>
  <p:tag name="KSO_WM_UNIT_TYPE" val="i"/>
  <p:tag name="KSO_WM_UNIT_INDEX" val="2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3"/>
  <p:tag name="KSO_WM_UNIT_LAYERLEVEL" val="1"/>
  <p:tag name="KSO_WM_TAG_VERSION" val="3.0"/>
  <p:tag name="KSO_WM_BEAUTIFY_FLAG" val="#wm#"/>
  <p:tag name="KSO_WM_UNIT_TYPE" val="i"/>
  <p:tag name="KSO_WM_UNIT_INDEX" val="3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4"/>
  <p:tag name="KSO_WM_UNIT_LAYERLEVEL" val="1"/>
  <p:tag name="KSO_WM_TAG_VERSION" val="3.0"/>
  <p:tag name="KSO_WM_BEAUTIFY_FLAG" val="#wm#"/>
  <p:tag name="KSO_WM_UNIT_TYPE" val="i"/>
  <p:tag name="KSO_WM_UNIT_INDEX" val="4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5"/>
  <p:tag name="KSO_WM_UNIT_LAYERLEVEL" val="1"/>
  <p:tag name="KSO_WM_TAG_VERSION" val="3.0"/>
  <p:tag name="KSO_WM_BEAUTIFY_FLAG" val="#wm#"/>
  <p:tag name="KSO_WM_UNIT_TYPE" val="i"/>
  <p:tag name="KSO_WM_UNIT_INDEX" val="5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6317_6*l_h_i*1_1_1"/>
  <p:tag name="KSO_WM_TEMPLATE_CATEGORY" val="custom"/>
  <p:tag name="KSO_WM_TEMPLATE_INDEX" val="20236317"/>
  <p:tag name="KSO_WM_UNIT_LAYERLEVEL" val="1_1_1"/>
  <p:tag name="KSO_WM_TAG_VERSION" val="3.0"/>
  <p:tag name="KSO_WM_BEAUTIFY_FLAG" val="#wm#"/>
  <p:tag name="KSO_WM_DIAGRAM_GROUP_CODE" val="l1-1"/>
  <p:tag name="KSO_WM_UNIT_SUBTYPE" val="d"/>
  <p:tag name="KSO_WM_UNIT_TYPE" val="l_h_i"/>
  <p:tag name="KSO_WM_UNIT_INDEX" val="1_1_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229.14999389648438,&quot;width&quot;:796}"/>
  <p:tag name="KSO_WM_DIAGRAM_COLOR_MATCH_VALUE" val="{&quot;shape&quot;:{&quot;fill&quot;:{&quot;solid&quot;:{&quot;brightness&quot;:-0.5,&quot;colorType&quot;:1,&quot;foreColorIndex&quot;:5,&quot;transparency&quot;:0.60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800000011920929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5"/>
  <p:tag name="KSO_WM_UNIT_FILL_TYPE" val="1"/>
  <p:tag name="KSO_WM_UNIT_TEXT_FILL_FORE_SCHEMECOLOR_INDEX" val="5"/>
  <p:tag name="KSO_WM_UNIT_TEXT_FILL_TYPE" val="1"/>
  <p:tag name="KSO_WM_UNIT_USESOURCEFORMAT_APPLY" val="0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6317_6*l_h_i*1_3_1"/>
  <p:tag name="KSO_WM_TEMPLATE_CATEGORY" val="custom"/>
  <p:tag name="KSO_WM_TEMPLATE_INDEX" val="20236317"/>
  <p:tag name="KSO_WM_UNIT_LAYERLEVEL" val="1_1_1"/>
  <p:tag name="KSO_WM_TAG_VERSION" val="3.0"/>
  <p:tag name="KSO_WM_BEAUTIFY_FLAG" val="#wm#"/>
  <p:tag name="KSO_WM_DIAGRAM_GROUP_CODE" val="l1-1"/>
  <p:tag name="KSO_WM_UNIT_SUBTYPE" val="d"/>
  <p:tag name="KSO_WM_UNIT_TYPE" val="l_h_i"/>
  <p:tag name="KSO_WM_UNIT_INDEX" val="1_3_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229.14999389648438,&quot;width&quot;:796}"/>
  <p:tag name="KSO_WM_DIAGRAM_COLOR_MATCH_VALUE" val="{&quot;shape&quot;:{&quot;fill&quot;:{&quot;solid&quot;:{&quot;brightness&quot;:-0.5,&quot;colorType&quot;:1,&quot;foreColorIndex&quot;:5,&quot;transparency&quot;:0.60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800000011920929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5"/>
  <p:tag name="KSO_WM_UNIT_FILL_TYPE" val="1"/>
  <p:tag name="KSO_WM_UNIT_TEXT_FILL_FORE_SCHEMECOLOR_INDEX" val="5"/>
  <p:tag name="KSO_WM_UNIT_TEXT_FILL_TYPE" val="1"/>
  <p:tag name="KSO_WM_UNIT_USESOURCEFORMAT_APPLY" val="0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6317_6*l_h_i*1_2_1"/>
  <p:tag name="KSO_WM_TEMPLATE_CATEGORY" val="custom"/>
  <p:tag name="KSO_WM_TEMPLATE_INDEX" val="20236317"/>
  <p:tag name="KSO_WM_UNIT_LAYERLEVEL" val="1_1_1"/>
  <p:tag name="KSO_WM_TAG_VERSION" val="3.0"/>
  <p:tag name="KSO_WM_BEAUTIFY_FLAG" val="#wm#"/>
  <p:tag name="KSO_WM_DIAGRAM_GROUP_CODE" val="l1-1"/>
  <p:tag name="KSO_WM_UNIT_SUBTYPE" val="d"/>
  <p:tag name="KSO_WM_UNIT_TYPE" val="l_h_i"/>
  <p:tag name="KSO_WM_UNIT_INDEX" val="1_2_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229.14999389648438,&quot;width&quot;:796}"/>
  <p:tag name="KSO_WM_DIAGRAM_COLOR_MATCH_VALUE" val="{&quot;shape&quot;:{&quot;fill&quot;:{&quot;solid&quot;:{&quot;brightness&quot;:-0.5,&quot;colorType&quot;:1,&quot;foreColorIndex&quot;:5,&quot;transparency&quot;:0.60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800000011920929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5"/>
  <p:tag name="KSO_WM_UNIT_FILL_TYPE" val="1"/>
  <p:tag name="KSO_WM_UNIT_TEXT_FILL_FORE_SCHEMECOLOR_INDEX" val="5"/>
  <p:tag name="KSO_WM_UNIT_TEXT_FILL_TYPE" val="1"/>
  <p:tag name="KSO_WM_UNIT_USESOURCEFORMAT_APPLY" val="0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6317_6*l_h_i*1_4_1"/>
  <p:tag name="KSO_WM_TEMPLATE_CATEGORY" val="custom"/>
  <p:tag name="KSO_WM_TEMPLATE_INDEX" val="20236317"/>
  <p:tag name="KSO_WM_UNIT_LAYERLEVEL" val="1_1_1"/>
  <p:tag name="KSO_WM_TAG_VERSION" val="3.0"/>
  <p:tag name="KSO_WM_BEAUTIFY_FLAG" val="#wm#"/>
  <p:tag name="KSO_WM_DIAGRAM_GROUP_CODE" val="l1-1"/>
  <p:tag name="KSO_WM_UNIT_SUBTYPE" val="d"/>
  <p:tag name="KSO_WM_UNIT_TYPE" val="l_h_i"/>
  <p:tag name="KSO_WM_UNIT_INDEX" val="1_4_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229.14999389648438,&quot;width&quot;:796}"/>
  <p:tag name="KSO_WM_DIAGRAM_COLOR_MATCH_VALUE" val="{&quot;shape&quot;:{&quot;fill&quot;:{&quot;solid&quot;:{&quot;brightness&quot;:-0.5,&quot;colorType&quot;:1,&quot;foreColorIndex&quot;:5,&quot;transparency&quot;:0.60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800000011920929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5"/>
  <p:tag name="KSO_WM_UNIT_FILL_TYPE" val="1"/>
  <p:tag name="KSO_WM_UNIT_TEXT_FILL_FORE_SCHEMECOLOR_INDEX" val="5"/>
  <p:tag name="KSO_WM_UNIT_TEXT_FILL_TYPE" val="1"/>
  <p:tag name="KSO_WM_UNIT_USESOURCEFORMAT_APPLY" val="0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f*1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第二级&#10;第三级&#10;第四级&#10;第五级"/>
  <p:tag name="KSO_WM_UNIT_NOCLEAR" val="0"/>
  <p:tag name="KSO_WM_UNIT_TYPE" val="f"/>
  <p:tag name="KSO_WM_UNIT_INDEX" val="1"/>
  <p:tag name="KSO_WM_UNIT_VALUE" val="350"/>
  <p:tag name="KSO_WM_TEMPLATE_CATEGORY" val="custom"/>
  <p:tag name="KSO_WM_TEMPLATE_INDEX" val="20236317"/>
</p:tagLst>
</file>

<file path=ppt/tags/tag4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custom20236317_6*i*1"/>
  <p:tag name="KSO_WM_TEMPLATE_CATEGORY" val="custom"/>
  <p:tag name="KSO_WM_TEMPLATE_INDEX" val="20236317"/>
  <p:tag name="KSO_WM_UNIT_LAYERLEVEL" val="1"/>
  <p:tag name="KSO_WM_TAG_VERSION" val="3.0"/>
  <p:tag name="KSO_WM_DIAGRAM_GROUP_CODE" val="l1-1"/>
  <p:tag name="KSO_WM_UNIT_TYPE" val="i"/>
  <p:tag name="KSO_WM_UNIT_INDEX" val="1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0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"/>
  <p:tag name="KSO_WM_UNIT_LAYERLEVEL" val="1"/>
  <p:tag name="KSO_WM_TAG_VERSION" val="3.0"/>
  <p:tag name="KSO_WM_BEAUTIFY_FLAG" val="#wm#"/>
  <p:tag name="KSO_WM_UNIT_TYPE" val="i"/>
  <p:tag name="KSO_WM_UNIT_INDEX" val="1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"/>
  <p:tag name="KSO_WM_UNIT_LAYERLEVEL" val="1"/>
  <p:tag name="KSO_WM_TAG_VERSION" val="3.0"/>
  <p:tag name="KSO_WM_BEAUTIFY_FLAG" val="#wm#"/>
  <p:tag name="KSO_WM_UNIT_TYPE" val="i"/>
  <p:tag name="KSO_WM_UNIT_INDEX" val="2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3"/>
  <p:tag name="KSO_WM_UNIT_LAYERLEVEL" val="1"/>
  <p:tag name="KSO_WM_TAG_VERSION" val="3.0"/>
  <p:tag name="KSO_WM_BEAUTIFY_FLAG" val="#wm#"/>
  <p:tag name="KSO_WM_UNIT_TYPE" val="i"/>
  <p:tag name="KSO_WM_UNIT_INDEX" val="3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4"/>
  <p:tag name="KSO_WM_UNIT_LAYERLEVEL" val="1"/>
  <p:tag name="KSO_WM_TAG_VERSION" val="3.0"/>
  <p:tag name="KSO_WM_BEAUTIFY_FLAG" val="#wm#"/>
  <p:tag name="KSO_WM_UNIT_TYPE" val="i"/>
  <p:tag name="KSO_WM_UNIT_INDEX" val="4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"/>
  <p:tag name="KSO_WM_UNIT_LAYERLEVEL" val="1"/>
  <p:tag name="KSO_WM_TAG_VERSION" val="3.0"/>
  <p:tag name="KSO_WM_BEAUTIFY_FLAG" val="#wm#"/>
  <p:tag name="KSO_WM_UNIT_TYPE" val="i"/>
  <p:tag name="KSO_WM_UNIT_INDEX" val="1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"/>
  <p:tag name="KSO_WM_UNIT_LAYERLEVEL" val="1"/>
  <p:tag name="KSO_WM_TAG_VERSION" val="3.0"/>
  <p:tag name="KSO_WM_BEAUTIFY_FLAG" val="#wm#"/>
  <p:tag name="KSO_WM_UNIT_TYPE" val="i"/>
  <p:tag name="KSO_WM_UNIT_INDEX" val="2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3"/>
  <p:tag name="KSO_WM_UNIT_LAYERLEVEL" val="1"/>
  <p:tag name="KSO_WM_TAG_VERSION" val="3.0"/>
  <p:tag name="KSO_WM_BEAUTIFY_FLAG" val="#wm#"/>
  <p:tag name="KSO_WM_UNIT_TYPE" val="i"/>
  <p:tag name="KSO_WM_UNIT_INDEX" val="3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4"/>
  <p:tag name="KSO_WM_UNIT_LAYERLEVEL" val="1"/>
  <p:tag name="KSO_WM_TAG_VERSION" val="3.0"/>
  <p:tag name="KSO_WM_BEAUTIFY_FLAG" val="#wm#"/>
  <p:tag name="KSO_WM_UNIT_TYPE" val="i"/>
  <p:tag name="KSO_WM_UNIT_INDEX" val="4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5"/>
  <p:tag name="KSO_WM_UNIT_LAYERLEVEL" val="1"/>
  <p:tag name="KSO_WM_TAG_VERSION" val="3.0"/>
  <p:tag name="KSO_WM_BEAUTIFY_FLAG" val="#wm#"/>
  <p:tag name="KSO_WM_UNIT_TYPE" val="i"/>
  <p:tag name="KSO_WM_UNIT_INDEX" val="5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6317_6*l_h_i*1_3_1"/>
  <p:tag name="KSO_WM_TEMPLATE_CATEGORY" val="custom"/>
  <p:tag name="KSO_WM_TEMPLATE_INDEX" val="20236317"/>
  <p:tag name="KSO_WM_UNIT_LAYERLEVEL" val="1_1_1"/>
  <p:tag name="KSO_WM_TAG_VERSION" val="3.0"/>
  <p:tag name="KSO_WM_BEAUTIFY_FLAG" val="#wm#"/>
  <p:tag name="KSO_WM_DIAGRAM_GROUP_CODE" val="l1-1"/>
  <p:tag name="KSO_WM_UNIT_SUBTYPE" val="d"/>
  <p:tag name="KSO_WM_UNIT_TYPE" val="l_h_i"/>
  <p:tag name="KSO_WM_UNIT_INDEX" val="1_3_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229.14999389648438,&quot;width&quot;:796}"/>
  <p:tag name="KSO_WM_DIAGRAM_COLOR_MATCH_VALUE" val="{&quot;shape&quot;:{&quot;fill&quot;:{&quot;solid&quot;:{&quot;brightness&quot;:-0.5,&quot;colorType&quot;:1,&quot;foreColorIndex&quot;:5,&quot;transparency&quot;:0.60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800000011920929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5"/>
  <p:tag name="KSO_WM_UNIT_FILL_TYPE" val="1"/>
  <p:tag name="KSO_WM_UNIT_TEXT_FILL_FORE_SCHEMECOLOR_INDEX" val="5"/>
  <p:tag name="KSO_WM_UNIT_TEXT_FILL_TYPE" val="1"/>
  <p:tag name="KSO_WM_UNIT_USESOURCEFORMAT_APPLY" val="0"/>
</p:tagLst>
</file>

<file path=ppt/tags/tag5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custom20236317_6*i*1"/>
  <p:tag name="KSO_WM_TEMPLATE_CATEGORY" val="custom"/>
  <p:tag name="KSO_WM_TEMPLATE_INDEX" val="20236317"/>
  <p:tag name="KSO_WM_UNIT_LAYERLEVEL" val="1"/>
  <p:tag name="KSO_WM_TAG_VERSION" val="3.0"/>
  <p:tag name="KSO_WM_DIAGRAM_GROUP_CODE" val="l1-1"/>
  <p:tag name="KSO_WM_UNIT_TYPE" val="i"/>
  <p:tag name="KSO_WM_UNIT_INDEX" val="1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0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3144_3*l_h_i*1_1_1"/>
  <p:tag name="KSO_WM_TEMPLATE_CATEGORY" val="diagram"/>
  <p:tag name="KSO_WM_TEMPLATE_INDEX" val="20233144"/>
  <p:tag name="KSO_WM_UNIT_LAYERLEVEL" val="1_1_1"/>
  <p:tag name="KSO_WM_TAG_VERSION" val="3.0"/>
  <p:tag name="KSO_WM_BEAUTIFY_FLAG" val="#wm#"/>
  <p:tag name="KSO_WM_UNIT_TYPE" val="l_h_i"/>
  <p:tag name="KSO_WM_UNIT_INDEX" val="1_1_1"/>
  <p:tag name="KSO_WM_DIAGRAM_VERSION" val="3"/>
  <p:tag name="KSO_WM_DIAGRAM_COLOR_TRICK" val="1"/>
  <p:tag name="KSO_WM_DIAGRAM_COLOR_TEXT_CAN_REMOVE" val="n"/>
  <p:tag name="KSO_WM_UNIT_FILL_TYPE" val="3"/>
  <p:tag name="KSO_WM_DIAGRAM_MAX_ITEMCNT" val="4"/>
  <p:tag name="KSO_WM_DIAGRAM_MIN_ITEMCNT" val="2"/>
  <p:tag name="KSO_WM_DIAGRAM_VIRTUALLY_FRAME" val="{&quot;height&quot;:389.29998779296875,&quot;width&quot;:850.4000244140625}"/>
  <p:tag name="KSO_WM_DIAGRAM_COLOR_MATCH_VALUE" val="{&quot;shape&quot;:{&quot;fill&quot;:{&quot;gradient&quot;:[{&quot;brightness&quot;:0,&quot;colorType&quot;:1,&quot;foreColorIndex&quot;:5,&quot;pos&quot;:0,&quot;transparency&quot;:1},{&quot;brightness&quot;:0,&quot;colorType&quot;:1,&quot;foreColorIndex&quot;:5,&quot;pos&quot;:1,&quot;transparency&quot;:0.8999999761581421}],&quot;type&quot;:3},&quot;glow&quot;:{&quot;colorType&quot;:0},&quot;line&quot;:{&quot;type&quot;:0},&quot;shadow&quot;:{&quot;brightness&quot;:0,&quot;colorType&quot;:1,&quot;foreColorIndex&quot;:5,&quot;transparency&quot;:0.8999999761581421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SHADOW_SCHEMECOLOR_INDEX" val="5"/>
  <p:tag name="KSO_WM_UNIT_TEXT_FILL_FORE_SCHEMECOLOR_INDEX" val="2"/>
  <p:tag name="KSO_WM_UNIT_TEXT_FILL_TYPE" val="1"/>
  <p:tag name="KSO_WM_UNIT_USESOURCEFORMAT_APPLY" val="0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3144_3*l_h_i*1_1_2"/>
  <p:tag name="KSO_WM_TEMPLATE_CATEGORY" val="diagram"/>
  <p:tag name="KSO_WM_TEMPLATE_INDEX" val="20233144"/>
  <p:tag name="KSO_WM_UNIT_LAYERLEVEL" val="1_1_1"/>
  <p:tag name="KSO_WM_TAG_VERSION" val="3.0"/>
  <p:tag name="KSO_WM_BEAUTIFY_FLAG" val="#wm#"/>
  <p:tag name="KSO_WM_UNIT_TYPE" val="l_h_i"/>
  <p:tag name="KSO_WM_UNIT_INDEX" val="1_1_2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9.29998779296875,&quot;width&quot;:850.4000244140625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,&quot;transparency&quot;:0},{&quot;brightness&quot;:0,&quot;colorType&quot;:1,&quot;foreColorIndex&quot;:5,&quot;pos&quot;:1,&quot;transparency&quot;:0.7400000095367432}],&quot;type&quot;:2},&quot;shadow&quot;:{&quot;brightness&quot;:-0.25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5"/>
  <p:tag name="KSO_WM_UNIT_LINE_FILL_TYPE" val="2"/>
  <p:tag name="KSO_WM_UNIT_SHADOW_SCHEMECOLOR_INDEX" val="5"/>
  <p:tag name="KSO_WM_UNIT_USESOURCEFORMAT_APPLY" val="0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3144_3*l_h_i*1_1_1"/>
  <p:tag name="KSO_WM_TEMPLATE_CATEGORY" val="diagram"/>
  <p:tag name="KSO_WM_TEMPLATE_INDEX" val="20233144"/>
  <p:tag name="KSO_WM_UNIT_LAYERLEVEL" val="1_1_1"/>
  <p:tag name="KSO_WM_TAG_VERSION" val="3.0"/>
  <p:tag name="KSO_WM_BEAUTIFY_FLAG" val="#wm#"/>
  <p:tag name="KSO_WM_UNIT_TYPE" val="l_h_i"/>
  <p:tag name="KSO_WM_UNIT_INDEX" val="1_1_1"/>
  <p:tag name="KSO_WM_DIAGRAM_VERSION" val="3"/>
  <p:tag name="KSO_WM_DIAGRAM_COLOR_TRICK" val="1"/>
  <p:tag name="KSO_WM_DIAGRAM_COLOR_TEXT_CAN_REMOVE" val="n"/>
  <p:tag name="KSO_WM_UNIT_FILL_TYPE" val="3"/>
  <p:tag name="KSO_WM_DIAGRAM_MAX_ITEMCNT" val="4"/>
  <p:tag name="KSO_WM_DIAGRAM_MIN_ITEMCNT" val="2"/>
  <p:tag name="KSO_WM_DIAGRAM_VIRTUALLY_FRAME" val="{&quot;height&quot;:389.29998779296875,&quot;width&quot;:850.4000244140625}"/>
  <p:tag name="KSO_WM_DIAGRAM_COLOR_MATCH_VALUE" val="{&quot;shape&quot;:{&quot;fill&quot;:{&quot;gradient&quot;:[{&quot;brightness&quot;:0,&quot;colorType&quot;:1,&quot;foreColorIndex&quot;:5,&quot;pos&quot;:0,&quot;transparency&quot;:1},{&quot;brightness&quot;:0,&quot;colorType&quot;:1,&quot;foreColorIndex&quot;:5,&quot;pos&quot;:1,&quot;transparency&quot;:0.8999999761581421}],&quot;type&quot;:3},&quot;glow&quot;:{&quot;colorType&quot;:0},&quot;line&quot;:{&quot;type&quot;:0},&quot;shadow&quot;:{&quot;brightness&quot;:0,&quot;colorType&quot;:1,&quot;foreColorIndex&quot;:5,&quot;transparency&quot;:0.8999999761581421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SHADOW_SCHEMECOLOR_INDEX" val="5"/>
  <p:tag name="KSO_WM_UNIT_TEXT_FILL_FORE_SCHEMECOLOR_INDEX" val="2"/>
  <p:tag name="KSO_WM_UNIT_TEXT_FILL_TYPE" val="1"/>
  <p:tag name="KSO_WM_UNIT_USESOURCEFORMAT_APPLY" val="0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3144_3*l_h_i*1_1_2"/>
  <p:tag name="KSO_WM_TEMPLATE_CATEGORY" val="diagram"/>
  <p:tag name="KSO_WM_TEMPLATE_INDEX" val="20233144"/>
  <p:tag name="KSO_WM_UNIT_LAYERLEVEL" val="1_1_1"/>
  <p:tag name="KSO_WM_TAG_VERSION" val="3.0"/>
  <p:tag name="KSO_WM_BEAUTIFY_FLAG" val="#wm#"/>
  <p:tag name="KSO_WM_UNIT_TYPE" val="l_h_i"/>
  <p:tag name="KSO_WM_UNIT_INDEX" val="1_1_2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9.29998779296875,&quot;width&quot;:850.4000244140625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,&quot;transparency&quot;:0},{&quot;brightness&quot;:0,&quot;colorType&quot;:1,&quot;foreColorIndex&quot;:5,&quot;pos&quot;:1,&quot;transparency&quot;:0.7400000095367432}],&quot;type&quot;:2},&quot;shadow&quot;:{&quot;brightness&quot;:-0.25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5"/>
  <p:tag name="KSO_WM_UNIT_LINE_FILL_TYPE" val="2"/>
  <p:tag name="KSO_WM_UNIT_SHADOW_SCHEMECOLOR_INDEX" val="5"/>
  <p:tag name="KSO_WM_UNIT_USESOURCEFORMAT_APPLY" val="0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3144_3*l_h_i*1_1_1"/>
  <p:tag name="KSO_WM_TEMPLATE_CATEGORY" val="diagram"/>
  <p:tag name="KSO_WM_TEMPLATE_INDEX" val="20233144"/>
  <p:tag name="KSO_WM_UNIT_LAYERLEVEL" val="1_1_1"/>
  <p:tag name="KSO_WM_TAG_VERSION" val="3.0"/>
  <p:tag name="KSO_WM_BEAUTIFY_FLAG" val="#wm#"/>
  <p:tag name="KSO_WM_UNIT_TYPE" val="l_h_i"/>
  <p:tag name="KSO_WM_UNIT_INDEX" val="1_1_1"/>
  <p:tag name="KSO_WM_DIAGRAM_VERSION" val="3"/>
  <p:tag name="KSO_WM_DIAGRAM_COLOR_TRICK" val="1"/>
  <p:tag name="KSO_WM_DIAGRAM_COLOR_TEXT_CAN_REMOVE" val="n"/>
  <p:tag name="KSO_WM_UNIT_FILL_TYPE" val="3"/>
  <p:tag name="KSO_WM_DIAGRAM_MAX_ITEMCNT" val="4"/>
  <p:tag name="KSO_WM_DIAGRAM_MIN_ITEMCNT" val="2"/>
  <p:tag name="KSO_WM_DIAGRAM_VIRTUALLY_FRAME" val="{&quot;height&quot;:389.29998779296875,&quot;width&quot;:850.4000244140625}"/>
  <p:tag name="KSO_WM_DIAGRAM_COLOR_MATCH_VALUE" val="{&quot;shape&quot;:{&quot;fill&quot;:{&quot;gradient&quot;:[{&quot;brightness&quot;:0,&quot;colorType&quot;:1,&quot;foreColorIndex&quot;:5,&quot;pos&quot;:0,&quot;transparency&quot;:1},{&quot;brightness&quot;:0,&quot;colorType&quot;:1,&quot;foreColorIndex&quot;:5,&quot;pos&quot;:1,&quot;transparency&quot;:0.8999999761581421}],&quot;type&quot;:3},&quot;glow&quot;:{&quot;colorType&quot;:0},&quot;line&quot;:{&quot;type&quot;:0},&quot;shadow&quot;:{&quot;brightness&quot;:0,&quot;colorType&quot;:1,&quot;foreColorIndex&quot;:5,&quot;transparency&quot;:0.8999999761581421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SHADOW_SCHEMECOLOR_INDEX" val="5"/>
  <p:tag name="KSO_WM_UNIT_TEXT_FILL_FORE_SCHEMECOLOR_INDEX" val="2"/>
  <p:tag name="KSO_WM_UNIT_TEXT_FILL_TYPE" val="1"/>
  <p:tag name="KSO_WM_UNIT_USESOURCEFORMAT_APPLY" val="0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3144_3*l_h_i*1_1_2"/>
  <p:tag name="KSO_WM_TEMPLATE_CATEGORY" val="diagram"/>
  <p:tag name="KSO_WM_TEMPLATE_INDEX" val="20233144"/>
  <p:tag name="KSO_WM_UNIT_LAYERLEVEL" val="1_1_1"/>
  <p:tag name="KSO_WM_TAG_VERSION" val="3.0"/>
  <p:tag name="KSO_WM_BEAUTIFY_FLAG" val="#wm#"/>
  <p:tag name="KSO_WM_UNIT_TYPE" val="l_h_i"/>
  <p:tag name="KSO_WM_UNIT_INDEX" val="1_1_2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9.29998779296875,&quot;width&quot;:850.4000244140625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,&quot;transparency&quot;:0},{&quot;brightness&quot;:0,&quot;colorType&quot;:1,&quot;foreColorIndex&quot;:5,&quot;pos&quot;:1,&quot;transparency&quot;:0.7400000095367432}],&quot;type&quot;:2},&quot;shadow&quot;:{&quot;brightness&quot;:-0.25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5"/>
  <p:tag name="KSO_WM_UNIT_LINE_FILL_TYPE" val="2"/>
  <p:tag name="KSO_WM_UNIT_SHADOW_SCHEMECOLOR_INDEX" val="5"/>
  <p:tag name="KSO_WM_UNIT_USESOURCEFORMAT_APPLY" val="0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3144_3*l_h_i*1_1_1"/>
  <p:tag name="KSO_WM_TEMPLATE_CATEGORY" val="diagram"/>
  <p:tag name="KSO_WM_TEMPLATE_INDEX" val="20233144"/>
  <p:tag name="KSO_WM_UNIT_LAYERLEVEL" val="1_1_1"/>
  <p:tag name="KSO_WM_TAG_VERSION" val="3.0"/>
  <p:tag name="KSO_WM_BEAUTIFY_FLAG" val="#wm#"/>
  <p:tag name="KSO_WM_UNIT_TYPE" val="l_h_i"/>
  <p:tag name="KSO_WM_UNIT_INDEX" val="1_1_1"/>
  <p:tag name="KSO_WM_DIAGRAM_VERSION" val="3"/>
  <p:tag name="KSO_WM_DIAGRAM_COLOR_TRICK" val="1"/>
  <p:tag name="KSO_WM_DIAGRAM_COLOR_TEXT_CAN_REMOVE" val="n"/>
  <p:tag name="KSO_WM_UNIT_FILL_TYPE" val="3"/>
  <p:tag name="KSO_WM_DIAGRAM_MAX_ITEMCNT" val="4"/>
  <p:tag name="KSO_WM_DIAGRAM_MIN_ITEMCNT" val="2"/>
  <p:tag name="KSO_WM_DIAGRAM_VIRTUALLY_FRAME" val="{&quot;height&quot;:389.29998779296875,&quot;width&quot;:850.4000244140625}"/>
  <p:tag name="KSO_WM_DIAGRAM_COLOR_MATCH_VALUE" val="{&quot;shape&quot;:{&quot;fill&quot;:{&quot;gradient&quot;:[{&quot;brightness&quot;:0,&quot;colorType&quot;:1,&quot;foreColorIndex&quot;:5,&quot;pos&quot;:0,&quot;transparency&quot;:1},{&quot;brightness&quot;:0,&quot;colorType&quot;:1,&quot;foreColorIndex&quot;:5,&quot;pos&quot;:1,&quot;transparency&quot;:0.8999999761581421}],&quot;type&quot;:3},&quot;glow&quot;:{&quot;colorType&quot;:0},&quot;line&quot;:{&quot;type&quot;:0},&quot;shadow&quot;:{&quot;brightness&quot;:0,&quot;colorType&quot;:1,&quot;foreColorIndex&quot;:5,&quot;transparency&quot;:0.8999999761581421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SHADOW_SCHEMECOLOR_INDEX" val="5"/>
  <p:tag name="KSO_WM_UNIT_TEXT_FILL_FORE_SCHEMECOLOR_INDEX" val="2"/>
  <p:tag name="KSO_WM_UNIT_TEXT_FILL_TYPE" val="1"/>
  <p:tag name="KSO_WM_UNIT_USESOURCEFORMAT_APPLY" val="0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3144_3*l_h_i*1_1_2"/>
  <p:tag name="KSO_WM_TEMPLATE_CATEGORY" val="diagram"/>
  <p:tag name="KSO_WM_TEMPLATE_INDEX" val="20233144"/>
  <p:tag name="KSO_WM_UNIT_LAYERLEVEL" val="1_1_1"/>
  <p:tag name="KSO_WM_TAG_VERSION" val="3.0"/>
  <p:tag name="KSO_WM_BEAUTIFY_FLAG" val="#wm#"/>
  <p:tag name="KSO_WM_UNIT_TYPE" val="l_h_i"/>
  <p:tag name="KSO_WM_UNIT_INDEX" val="1_1_2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9.29998779296875,&quot;width&quot;:850.4000244140625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,&quot;transparency&quot;:0},{&quot;brightness&quot;:0,&quot;colorType&quot;:1,&quot;foreColorIndex&quot;:5,&quot;pos&quot;:1,&quot;transparency&quot;:0.7400000095367432}],&quot;type&quot;:2},&quot;shadow&quot;:{&quot;brightness&quot;:-0.25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5"/>
  <p:tag name="KSO_WM_UNIT_LINE_FILL_TYPE" val="2"/>
  <p:tag name="KSO_WM_UNIT_SHADOW_SCHEMECOLOR_INDEX" val="5"/>
  <p:tag name="KSO_WM_UNIT_USESOURCEFORMAT_APPLY" val="0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"/>
  <p:tag name="KSO_WM_UNIT_LAYERLEVEL" val="1"/>
  <p:tag name="KSO_WM_TAG_VERSION" val="3.0"/>
  <p:tag name="KSO_WM_BEAUTIFY_FLAG" val="#wm#"/>
  <p:tag name="KSO_WM_UNIT_TYPE" val="i"/>
  <p:tag name="KSO_WM_UNIT_INDEX" val="1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"/>
  <p:tag name="KSO_WM_UNIT_LAYERLEVEL" val="1"/>
  <p:tag name="KSO_WM_TAG_VERSION" val="3.0"/>
  <p:tag name="KSO_WM_BEAUTIFY_FLAG" val="#wm#"/>
  <p:tag name="KSO_WM_UNIT_TYPE" val="i"/>
  <p:tag name="KSO_WM_UNIT_INDEX" val="2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4"/>
  <p:tag name="KSO_WM_UNIT_LAYERLEVEL" val="1"/>
  <p:tag name="KSO_WM_TAG_VERSION" val="3.0"/>
  <p:tag name="KSO_WM_BEAUTIFY_FLAG" val="#wm#"/>
  <p:tag name="KSO_WM_UNIT_TYPE" val="i"/>
  <p:tag name="KSO_WM_UNIT_INDEX" val="4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5"/>
  <p:tag name="KSO_WM_UNIT_LAYERLEVEL" val="1"/>
  <p:tag name="KSO_WM_TAG_VERSION" val="3.0"/>
  <p:tag name="KSO_WM_BEAUTIFY_FLAG" val="#wm#"/>
  <p:tag name="KSO_WM_UNIT_TYPE" val="i"/>
  <p:tag name="KSO_WM_UNIT_INDEX" val="5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6"/>
  <p:tag name="KSO_WM_UNIT_LAYERLEVEL" val="1"/>
  <p:tag name="KSO_WM_TAG_VERSION" val="3.0"/>
  <p:tag name="KSO_WM_BEAUTIFY_FLAG" val="#wm#"/>
  <p:tag name="KSO_WM_UNIT_TYPE" val="i"/>
  <p:tag name="KSO_WM_UNIT_INDEX" val="6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7"/>
  <p:tag name="KSO_WM_UNIT_LAYERLEVEL" val="1"/>
  <p:tag name="KSO_WM_TAG_VERSION" val="3.0"/>
  <p:tag name="KSO_WM_BEAUTIFY_FLAG" val="#wm#"/>
  <p:tag name="KSO_WM_UNIT_TYPE" val="i"/>
  <p:tag name="KSO_WM_UNIT_INDEX" val="7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8"/>
  <p:tag name="KSO_WM_UNIT_LAYERLEVEL" val="1"/>
  <p:tag name="KSO_WM_TAG_VERSION" val="3.0"/>
  <p:tag name="KSO_WM_BEAUTIFY_FLAG" val="#wm#"/>
  <p:tag name="KSO_WM_UNIT_TYPE" val="i"/>
  <p:tag name="KSO_WM_UNIT_INDEX" val="8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9"/>
  <p:tag name="KSO_WM_UNIT_LAYERLEVEL" val="1"/>
  <p:tag name="KSO_WM_TAG_VERSION" val="3.0"/>
  <p:tag name="KSO_WM_BEAUTIFY_FLAG" val="#wm#"/>
  <p:tag name="KSO_WM_UNIT_TYPE" val="i"/>
  <p:tag name="KSO_WM_UNIT_INDEX" val="9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0"/>
  <p:tag name="KSO_WM_UNIT_LAYERLEVEL" val="1"/>
  <p:tag name="KSO_WM_TAG_VERSION" val="3.0"/>
  <p:tag name="KSO_WM_BEAUTIFY_FLAG" val="#wm#"/>
  <p:tag name="KSO_WM_UNIT_TYPE" val="i"/>
  <p:tag name="KSO_WM_UNIT_INDEX" val="10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2454_2*l_i*1_1"/>
  <p:tag name="KSO_WM_TEMPLATE_CATEGORY" val="diagram"/>
  <p:tag name="KSO_WM_TEMPLATE_INDEX" val="20232454"/>
  <p:tag name="KSO_WM_UNIT_LAYERLEVEL" val="1_1"/>
  <p:tag name="KSO_WM_TAG_VERSION" val="3.0"/>
  <p:tag name="KSO_WM_BEAUTIFY_FLAG" val="#wm#"/>
  <p:tag name="KSO_WM_DIAGRAM_GROUP_CODE" val="l1-1"/>
  <p:tag name="KSO_WM_UNIT_TYPE" val="l_i"/>
  <p:tag name="KSO_WM_UNIT_INDEX" val="1_1"/>
  <p:tag name="KSO_WM_DIAGRAM_VERSION" val="3"/>
  <p:tag name="KSO_WM_DIAGRAM_COLOR_TRICK" val="1"/>
  <p:tag name="KSO_WM_DIAGRAM_COLOR_TEXT_CAN_REMOVE" val="n"/>
  <p:tag name="KSO_WM_DIAGRAM_MAX_ITEMCNT" val="5"/>
  <p:tag name="KSO_WM_DIAGRAM_MIN_ITEMCNT" val="2"/>
  <p:tag name="KSO_WM_DIAGRAM_VIRTUALLY_FRAME" val="{&quot;height&quot;:418.8055114746094,&quot;width&quot;:960.33056640625}"/>
  <p:tag name="KSO_WM_DIAGRAM_COLOR_MATCH_VALUE" val="{&quot;shape&quot;:{&quot;fill&quot;:{&quot;solid&quot;:{&quot;brightness&quot;:0,&quot;colorType&quot;:1,&quot;foreColorIndex&quot;:5,&quot;transparency&quot;:0.3300000131130218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TEXT_FILL_FORE_SCHEMECOLOR_INDEX" val="2"/>
  <p:tag name="KSO_WM_UNIT_TEXT_FILL_TYPE" val="1"/>
  <p:tag name="KSO_WM_UNIT_USESOURCEFORMAT_APPLY" val="0"/>
</p:tagLst>
</file>

<file path=ppt/tags/tag7.xml><?xml version="1.0" encoding="utf-8"?>
<p:tagLst xmlns:p="http://schemas.openxmlformats.org/presentationml/2006/main"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6317"/>
  <p:tag name="KSO_WM_TEMPLATE_THUMBS_INDEX" val="1、9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2454_2*l_i*1_2"/>
  <p:tag name="KSO_WM_TEMPLATE_CATEGORY" val="diagram"/>
  <p:tag name="KSO_WM_TEMPLATE_INDEX" val="20232454"/>
  <p:tag name="KSO_WM_UNIT_LAYERLEVEL" val="1_1"/>
  <p:tag name="KSO_WM_TAG_VERSION" val="3.0"/>
  <p:tag name="KSO_WM_BEAUTIFY_FLAG" val="#wm#"/>
  <p:tag name="KSO_WM_DIAGRAM_GROUP_CODE" val="l1-1"/>
  <p:tag name="KSO_WM_UNIT_TYPE" val="l_i"/>
  <p:tag name="KSO_WM_UNIT_INDEX" val="1_2"/>
  <p:tag name="KSO_WM_DIAGRAM_VERSION" val="3"/>
  <p:tag name="KSO_WM_DIAGRAM_COLOR_TRICK" val="1"/>
  <p:tag name="KSO_WM_DIAGRAM_COLOR_TEXT_CAN_REMOVE" val="n"/>
  <p:tag name="KSO_WM_DIAGRAM_MAX_ITEMCNT" val="5"/>
  <p:tag name="KSO_WM_DIAGRAM_MIN_ITEMCNT" val="2"/>
  <p:tag name="KSO_WM_DIAGRAM_VIRTUALLY_FRAME" val="{&quot;height&quot;:418.8055114746094,&quot;width&quot;:960.33056640625}"/>
  <p:tag name="KSO_WM_DIAGRAM_COLOR_MATCH_VALUE" val="{&quot;shape&quot;:{&quot;fill&quot;:{&quot;gradient&quot;:[{&quot;brightness&quot;:0,&quot;colorType&quot;:1,&quot;foreColorIndex&quot;:5,&quot;pos&quot;:0,&quot;transparency&quot;:0.25},{&quot;brightness&quot;:0,&quot;colorType&quot;:1,&quot;foreColorIndex&quot;:5,&quot;pos&quot;:0.6800000071525574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" val="2"/>
  <p:tag name="KSO_WM_UNIT_TEXT_FILL_TYPE" val="1"/>
  <p:tag name="KSO_WM_UNIT_USESOURCEFORMAT_APPLY" val="0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2454_2*l_i*1_3"/>
  <p:tag name="KSO_WM_TEMPLATE_CATEGORY" val="diagram"/>
  <p:tag name="KSO_WM_TEMPLATE_INDEX" val="20232454"/>
  <p:tag name="KSO_WM_UNIT_LAYERLEVEL" val="1_1"/>
  <p:tag name="KSO_WM_TAG_VERSION" val="3.0"/>
  <p:tag name="KSO_WM_BEAUTIFY_FLAG" val="#wm#"/>
  <p:tag name="KSO_WM_DIAGRAM_GROUP_CODE" val="l1-1"/>
  <p:tag name="KSO_WM_UNIT_TYPE" val="l_i"/>
  <p:tag name="KSO_WM_UNIT_INDEX" val="1_3"/>
  <p:tag name="KSO_WM_DIAGRAM_VERSION" val="3"/>
  <p:tag name="KSO_WM_DIAGRAM_COLOR_TRICK" val="1"/>
  <p:tag name="KSO_WM_DIAGRAM_COLOR_TEXT_CAN_REMOVE" val="n"/>
  <p:tag name="KSO_WM_DIAGRAM_MAX_ITEMCNT" val="5"/>
  <p:tag name="KSO_WM_DIAGRAM_MIN_ITEMCNT" val="2"/>
  <p:tag name="KSO_WM_DIAGRAM_VIRTUALLY_FRAME" val="{&quot;height&quot;:418.8055114746094,&quot;width&quot;:960.33056640625}"/>
  <p:tag name="KSO_WM_DIAGRAM_COLOR_MATCH_VALUE" val="{&quot;shape&quot;:{&quot;fill&quot;:{&quot;solid&quot;:{&quot;brightness&quot;:0,&quot;colorType&quot;:1,&quot;foreColorIndex&quot;:5,&quot;transparency&quot;:0.8700000047683716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TEXT_FILL_FORE_SCHEMECOLOR_INDEX" val="2"/>
  <p:tag name="KSO_WM_UNIT_TEXT_FILL_TYPE" val="1"/>
  <p:tag name="KSO_WM_UNIT_USESOURCEFORMAT_APPLY" val="0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2454_2*l_h_i*1_1_2"/>
  <p:tag name="KSO_WM_TEMPLATE_CATEGORY" val="diagram"/>
  <p:tag name="KSO_WM_TEMPLATE_INDEX" val="20232454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1_2"/>
  <p:tag name="KSO_WM_DIAGRAM_VERSION" val="3"/>
  <p:tag name="KSO_WM_DIAGRAM_COLOR_TRICK" val="1"/>
  <p:tag name="KSO_WM_DIAGRAM_COLOR_TEXT_CAN_REMOVE" val="n"/>
  <p:tag name="KSO_WM_DIAGRAM_MAX_ITEMCNT" val="5"/>
  <p:tag name="KSO_WM_DIAGRAM_MIN_ITEMCNT" val="2"/>
  <p:tag name="KSO_WM_DIAGRAM_VIRTUALLY_FRAME" val="{&quot;height&quot;:418.8055114746094,&quot;width&quot;:960.33056640625}"/>
  <p:tag name="KSO_WM_DIAGRAM_COLOR_MATCH_VALUE" val="{&quot;shape&quot;:{&quot;fill&quot;:{&quot;type&quot;:0},&quot;glow&quot;:{&quot;colorType&quot;:0},&quot;line&quot;:{&quot;solidLine&quot;:{&quot;brightness&quot;:0,&quot;colorType&quot;:1,&quot;foreColorIndex&quot;:2,&quot;transparency&quot;:0.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2"/>
  <p:tag name="KSO_WM_UNIT_LINE_FILL_TYPE" val="2"/>
  <p:tag name="KSO_WM_UNIT_TEXT_FILL_FORE_SCHEMECOLOR_INDEX" val="2"/>
  <p:tag name="KSO_WM_UNIT_TEXT_FILL_TYPE" val="1"/>
  <p:tag name="KSO_WM_UNIT_USESOURCEFORMAT_APPLY" val="0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2454_2*l_h_i*1_2_2"/>
  <p:tag name="KSO_WM_TEMPLATE_CATEGORY" val="diagram"/>
  <p:tag name="KSO_WM_TEMPLATE_INDEX" val="20232454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2_2"/>
  <p:tag name="KSO_WM_DIAGRAM_VERSION" val="3"/>
  <p:tag name="KSO_WM_DIAGRAM_COLOR_TRICK" val="1"/>
  <p:tag name="KSO_WM_DIAGRAM_COLOR_TEXT_CAN_REMOVE" val="n"/>
  <p:tag name="KSO_WM_DIAGRAM_MAX_ITEMCNT" val="5"/>
  <p:tag name="KSO_WM_DIAGRAM_MIN_ITEMCNT" val="2"/>
  <p:tag name="KSO_WM_DIAGRAM_VIRTUALLY_FRAME" val="{&quot;height&quot;:418.8055114746094,&quot;width&quot;:960.33056640625}"/>
  <p:tag name="KSO_WM_DIAGRAM_COLOR_MATCH_VALUE" val="{&quot;shape&quot;:{&quot;fill&quot;:{&quot;type&quot;:0},&quot;glow&quot;:{&quot;colorType&quot;:0},&quot;line&quot;:{&quot;solidLine&quot;:{&quot;brightness&quot;:0,&quot;colorType&quot;:1,&quot;foreColorIndex&quot;:2,&quot;transparency&quot;:0.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2"/>
  <p:tag name="KSO_WM_UNIT_LINE_FILL_TYPE" val="2"/>
  <p:tag name="KSO_WM_UNIT_TEXT_FILL_FORE_SCHEMECOLOR_INDEX" val="2"/>
  <p:tag name="KSO_WM_UNIT_TEXT_FILL_TYPE" val="1"/>
  <p:tag name="KSO_WM_UNIT_USESOURCEFORMAT_APPLY" val="0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2454_2*l_h_i*1_3_2"/>
  <p:tag name="KSO_WM_TEMPLATE_CATEGORY" val="diagram"/>
  <p:tag name="KSO_WM_TEMPLATE_INDEX" val="20232454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3_2"/>
  <p:tag name="KSO_WM_DIAGRAM_VERSION" val="3"/>
  <p:tag name="KSO_WM_DIAGRAM_COLOR_TRICK" val="1"/>
  <p:tag name="KSO_WM_DIAGRAM_COLOR_TEXT_CAN_REMOVE" val="n"/>
  <p:tag name="KSO_WM_DIAGRAM_MAX_ITEMCNT" val="5"/>
  <p:tag name="KSO_WM_DIAGRAM_MIN_ITEMCNT" val="2"/>
  <p:tag name="KSO_WM_DIAGRAM_VIRTUALLY_FRAME" val="{&quot;height&quot;:418.8055114746094,&quot;width&quot;:960.33056640625}"/>
  <p:tag name="KSO_WM_DIAGRAM_COLOR_MATCH_VALUE" val="{&quot;shape&quot;:{&quot;fill&quot;:{&quot;type&quot;:0},&quot;glow&quot;:{&quot;colorType&quot;:0},&quot;line&quot;:{&quot;solidLine&quot;:{&quot;brightness&quot;:0,&quot;colorType&quot;:1,&quot;foreColorIndex&quot;:2,&quot;transparency&quot;:0.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2"/>
  <p:tag name="KSO_WM_UNIT_LINE_FILL_TYPE" val="2"/>
  <p:tag name="KSO_WM_UNIT_TEXT_FILL_FORE_SCHEMECOLOR_INDEX" val="2"/>
  <p:tag name="KSO_WM_UNIT_TEXT_FILL_TYPE" val="1"/>
  <p:tag name="KSO_WM_UNIT_USESOURCEFORMAT_APPLY" val="0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2454_2*l_h_x*1_1_1"/>
  <p:tag name="KSO_WM_TEMPLATE_CATEGORY" val="diagram"/>
  <p:tag name="KSO_WM_TEMPLATE_INDEX" val="2023245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150*150"/>
  <p:tag name="KSO_WM_UNIT_TYPE" val="l_h_x"/>
  <p:tag name="KSO_WM_UNIT_INDEX" val="1_1_1"/>
  <p:tag name="KSO_WM_DIAGRAM_MAX_ITEMCNT" val="5"/>
  <p:tag name="KSO_WM_DIAGRAM_MIN_ITEMCNT" val="2"/>
  <p:tag name="KSO_WM_DIAGRAM_VIRTUALLY_FRAME" val="{&quot;height&quot;:418.8055114746094,&quot;width&quot;:960.33056640625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0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2454_2*l_h_x*1_2_1"/>
  <p:tag name="KSO_WM_TEMPLATE_CATEGORY" val="diagram"/>
  <p:tag name="KSO_WM_TEMPLATE_INDEX" val="2023245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136*140"/>
  <p:tag name="KSO_WM_UNIT_TYPE" val="l_h_x"/>
  <p:tag name="KSO_WM_UNIT_INDEX" val="1_2_1"/>
  <p:tag name="KSO_WM_DIAGRAM_MAX_ITEMCNT" val="5"/>
  <p:tag name="KSO_WM_DIAGRAM_MIN_ITEMCNT" val="2"/>
  <p:tag name="KSO_WM_DIAGRAM_VIRTUALLY_FRAME" val="{&quot;height&quot;:418.8055114746094,&quot;width&quot;:960.33056640625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0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2454_2*l_h_x*1_3_1"/>
  <p:tag name="KSO_WM_TEMPLATE_CATEGORY" val="diagram"/>
  <p:tag name="KSO_WM_TEMPLATE_INDEX" val="2023245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150*137"/>
  <p:tag name="KSO_WM_UNIT_TYPE" val="l_h_x"/>
  <p:tag name="KSO_WM_UNIT_INDEX" val="1_3_1"/>
  <p:tag name="KSO_WM_DIAGRAM_MAX_ITEMCNT" val="5"/>
  <p:tag name="KSO_WM_DIAGRAM_MIN_ITEMCNT" val="2"/>
  <p:tag name="KSO_WM_DIAGRAM_VIRTUALLY_FRAME" val="{&quot;height&quot;:418.8055114746094,&quot;width&quot;:960.33056640625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0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"/>
  <p:tag name="KSO_WM_UNIT_LAYERLEVEL" val="1"/>
  <p:tag name="KSO_WM_TAG_VERSION" val="3.0"/>
  <p:tag name="KSO_WM_BEAUTIFY_FLAG" val="#wm#"/>
  <p:tag name="KSO_WM_UNIT_TYPE" val="i"/>
  <p:tag name="KSO_WM_UNIT_INDEX" val="1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"/>
  <p:tag name="KSO_WM_UNIT_LAYERLEVEL" val="1"/>
  <p:tag name="KSO_WM_TAG_VERSION" val="3.0"/>
  <p:tag name="KSO_WM_BEAUTIFY_FLAG" val="#wm#"/>
  <p:tag name="KSO_WM_UNIT_TYPE" val="i"/>
  <p:tag name="KSO_WM_UNIT_INDEX" val="2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"/>
  <p:tag name="KSO_WM_UNIT_LAYERLEVEL" val="1"/>
  <p:tag name="KSO_WM_TAG_VERSION" val="3.0"/>
  <p:tag name="KSO_WM_BEAUTIFY_FLAG" val="#wm#"/>
  <p:tag name="KSO_WM_UNIT_TYPE" val="i"/>
  <p:tag name="KSO_WM_UNIT_INDEX" val="1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4"/>
  <p:tag name="KSO_WM_UNIT_LAYERLEVEL" val="1"/>
  <p:tag name="KSO_WM_TAG_VERSION" val="3.0"/>
  <p:tag name="KSO_WM_BEAUTIFY_FLAG" val="#wm#"/>
  <p:tag name="KSO_WM_UNIT_TYPE" val="i"/>
  <p:tag name="KSO_WM_UNIT_INDEX" val="4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5"/>
  <p:tag name="KSO_WM_UNIT_LAYERLEVEL" val="1"/>
  <p:tag name="KSO_WM_TAG_VERSION" val="3.0"/>
  <p:tag name="KSO_WM_BEAUTIFY_FLAG" val="#wm#"/>
  <p:tag name="KSO_WM_UNIT_TYPE" val="i"/>
  <p:tag name="KSO_WM_UNIT_INDEX" val="5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6"/>
  <p:tag name="KSO_WM_UNIT_LAYERLEVEL" val="1"/>
  <p:tag name="KSO_WM_TAG_VERSION" val="3.0"/>
  <p:tag name="KSO_WM_BEAUTIFY_FLAG" val="#wm#"/>
  <p:tag name="KSO_WM_UNIT_TYPE" val="i"/>
  <p:tag name="KSO_WM_UNIT_INDEX" val="6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7"/>
  <p:tag name="KSO_WM_UNIT_LAYERLEVEL" val="1"/>
  <p:tag name="KSO_WM_TAG_VERSION" val="3.0"/>
  <p:tag name="KSO_WM_BEAUTIFY_FLAG" val="#wm#"/>
  <p:tag name="KSO_WM_UNIT_TYPE" val="i"/>
  <p:tag name="KSO_WM_UNIT_INDEX" val="7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8"/>
  <p:tag name="KSO_WM_UNIT_LAYERLEVEL" val="1"/>
  <p:tag name="KSO_WM_TAG_VERSION" val="3.0"/>
  <p:tag name="KSO_WM_BEAUTIFY_FLAG" val="#wm#"/>
  <p:tag name="KSO_WM_UNIT_TYPE" val="i"/>
  <p:tag name="KSO_WM_UNIT_INDEX" val="8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9"/>
  <p:tag name="KSO_WM_UNIT_LAYERLEVEL" val="1"/>
  <p:tag name="KSO_WM_TAG_VERSION" val="3.0"/>
  <p:tag name="KSO_WM_BEAUTIFY_FLAG" val="#wm#"/>
  <p:tag name="KSO_WM_UNIT_TYPE" val="i"/>
  <p:tag name="KSO_WM_UNIT_INDEX" val="9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0"/>
  <p:tag name="KSO_WM_UNIT_LAYERLEVEL" val="1"/>
  <p:tag name="KSO_WM_TAG_VERSION" val="3.0"/>
  <p:tag name="KSO_WM_BEAUTIFY_FLAG" val="#wm#"/>
  <p:tag name="KSO_WM_UNIT_TYPE" val="i"/>
  <p:tag name="KSO_WM_UNIT_INDEX" val="10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"/>
  <p:tag name="KSO_WM_UNIT_LAYERLEVEL" val="1"/>
  <p:tag name="KSO_WM_TAG_VERSION" val="3.0"/>
  <p:tag name="KSO_WM_BEAUTIFY_FLAG" val="#wm#"/>
  <p:tag name="KSO_WM_UNIT_TYPE" val="i"/>
  <p:tag name="KSO_WM_UNIT_INDEX" val="1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"/>
  <p:tag name="KSO_WM_UNIT_LAYERLEVEL" val="1"/>
  <p:tag name="KSO_WM_TAG_VERSION" val="3.0"/>
  <p:tag name="KSO_WM_BEAUTIFY_FLAG" val="#wm#"/>
  <p:tag name="KSO_WM_UNIT_TYPE" val="i"/>
  <p:tag name="KSO_WM_UNIT_INDEX" val="2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3"/>
  <p:tag name="KSO_WM_UNIT_LAYERLEVEL" val="1"/>
  <p:tag name="KSO_WM_TAG_VERSION" val="3.0"/>
  <p:tag name="KSO_WM_BEAUTIFY_FLAG" val="#wm#"/>
  <p:tag name="KSO_WM_UNIT_TYPE" val="i"/>
  <p:tag name="KSO_WM_UNIT_INDEX" val="3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"/>
  <p:tag name="KSO_WM_UNIT_LAYERLEVEL" val="1"/>
  <p:tag name="KSO_WM_TAG_VERSION" val="3.0"/>
  <p:tag name="KSO_WM_BEAUTIFY_FLAG" val="#wm#"/>
  <p:tag name="KSO_WM_UNIT_TYPE" val="i"/>
  <p:tag name="KSO_WM_UNIT_INDEX" val="2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4"/>
  <p:tag name="KSO_WM_UNIT_LAYERLEVEL" val="1"/>
  <p:tag name="KSO_WM_TAG_VERSION" val="3.0"/>
  <p:tag name="KSO_WM_BEAUTIFY_FLAG" val="#wm#"/>
  <p:tag name="KSO_WM_UNIT_TYPE" val="i"/>
  <p:tag name="KSO_WM_UNIT_INDEX" val="4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5"/>
  <p:tag name="KSO_WM_UNIT_LAYERLEVEL" val="1"/>
  <p:tag name="KSO_WM_TAG_VERSION" val="3.0"/>
  <p:tag name="KSO_WM_BEAUTIFY_FLAG" val="#wm#"/>
  <p:tag name="KSO_WM_UNIT_TYPE" val="i"/>
  <p:tag name="KSO_WM_UNIT_INDEX" val="5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6317_6*l_h_i*1_1_1"/>
  <p:tag name="KSO_WM_TEMPLATE_CATEGORY" val="custom"/>
  <p:tag name="KSO_WM_TEMPLATE_INDEX" val="20236317"/>
  <p:tag name="KSO_WM_UNIT_LAYERLEVEL" val="1_1_1"/>
  <p:tag name="KSO_WM_TAG_VERSION" val="3.0"/>
  <p:tag name="KSO_WM_BEAUTIFY_FLAG" val="#wm#"/>
  <p:tag name="KSO_WM_DIAGRAM_GROUP_CODE" val="l1-1"/>
  <p:tag name="KSO_WM_UNIT_SUBTYPE" val="d"/>
  <p:tag name="KSO_WM_UNIT_TYPE" val="l_h_i"/>
  <p:tag name="KSO_WM_UNIT_INDEX" val="1_1_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229.14999389648438,&quot;width&quot;:796}"/>
  <p:tag name="KSO_WM_DIAGRAM_COLOR_MATCH_VALUE" val="{&quot;shape&quot;:{&quot;fill&quot;:{&quot;solid&quot;:{&quot;brightness&quot;:-0.5,&quot;colorType&quot;:1,&quot;foreColorIndex&quot;:5,&quot;transparency&quot;:0.60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800000011920929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5"/>
  <p:tag name="KSO_WM_UNIT_FILL_TYPE" val="1"/>
  <p:tag name="KSO_WM_UNIT_TEXT_FILL_FORE_SCHEMECOLOR_INDEX" val="5"/>
  <p:tag name="KSO_WM_UNIT_TEXT_FILL_TYPE" val="1"/>
  <p:tag name="KSO_WM_UNIT_USESOURCEFORMAT_APPLY" val="0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6317_6*l_h_i*1_3_1"/>
  <p:tag name="KSO_WM_TEMPLATE_CATEGORY" val="custom"/>
  <p:tag name="KSO_WM_TEMPLATE_INDEX" val="20236317"/>
  <p:tag name="KSO_WM_UNIT_LAYERLEVEL" val="1_1_1"/>
  <p:tag name="KSO_WM_TAG_VERSION" val="3.0"/>
  <p:tag name="KSO_WM_BEAUTIFY_FLAG" val="#wm#"/>
  <p:tag name="KSO_WM_DIAGRAM_GROUP_CODE" val="l1-1"/>
  <p:tag name="KSO_WM_UNIT_SUBTYPE" val="d"/>
  <p:tag name="KSO_WM_UNIT_TYPE" val="l_h_i"/>
  <p:tag name="KSO_WM_UNIT_INDEX" val="1_3_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229.14999389648438,&quot;width&quot;:796}"/>
  <p:tag name="KSO_WM_DIAGRAM_COLOR_MATCH_VALUE" val="{&quot;shape&quot;:{&quot;fill&quot;:{&quot;solid&quot;:{&quot;brightness&quot;:-0.5,&quot;colorType&quot;:1,&quot;foreColorIndex&quot;:5,&quot;transparency&quot;:0.60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800000011920929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5"/>
  <p:tag name="KSO_WM_UNIT_FILL_TYPE" val="1"/>
  <p:tag name="KSO_WM_UNIT_TEXT_FILL_FORE_SCHEMECOLOR_INDEX" val="5"/>
  <p:tag name="KSO_WM_UNIT_TEXT_FILL_TYPE" val="1"/>
  <p:tag name="KSO_WM_UNIT_USESOURCEFORMAT_APPLY" val="0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6317_6*l_h_i*1_2_1"/>
  <p:tag name="KSO_WM_TEMPLATE_CATEGORY" val="custom"/>
  <p:tag name="KSO_WM_TEMPLATE_INDEX" val="20236317"/>
  <p:tag name="KSO_WM_UNIT_LAYERLEVEL" val="1_1_1"/>
  <p:tag name="KSO_WM_TAG_VERSION" val="3.0"/>
  <p:tag name="KSO_WM_BEAUTIFY_FLAG" val="#wm#"/>
  <p:tag name="KSO_WM_DIAGRAM_GROUP_CODE" val="l1-1"/>
  <p:tag name="KSO_WM_UNIT_SUBTYPE" val="d"/>
  <p:tag name="KSO_WM_UNIT_TYPE" val="l_h_i"/>
  <p:tag name="KSO_WM_UNIT_INDEX" val="1_2_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229.14999389648438,&quot;width&quot;:796}"/>
  <p:tag name="KSO_WM_DIAGRAM_COLOR_MATCH_VALUE" val="{&quot;shape&quot;:{&quot;fill&quot;:{&quot;solid&quot;:{&quot;brightness&quot;:-0.5,&quot;colorType&quot;:1,&quot;foreColorIndex&quot;:5,&quot;transparency&quot;:0.60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800000011920929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5"/>
  <p:tag name="KSO_WM_UNIT_FILL_TYPE" val="1"/>
  <p:tag name="KSO_WM_UNIT_TEXT_FILL_FORE_SCHEMECOLOR_INDEX" val="5"/>
  <p:tag name="KSO_WM_UNIT_TEXT_FILL_TYPE" val="1"/>
  <p:tag name="KSO_WM_UNIT_USESOURCEFORMAT_APPLY" val="0"/>
</p:tagLst>
</file>

<file path=ppt/tags/tag9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custom20236317_6*i*1"/>
  <p:tag name="KSO_WM_TEMPLATE_CATEGORY" val="custom"/>
  <p:tag name="KSO_WM_TEMPLATE_INDEX" val="20236317"/>
  <p:tag name="KSO_WM_UNIT_LAYERLEVEL" val="1"/>
  <p:tag name="KSO_WM_TAG_VERSION" val="3.0"/>
  <p:tag name="KSO_WM_DIAGRAM_GROUP_CODE" val="l1-1"/>
  <p:tag name="KSO_WM_UNIT_TYPE" val="i"/>
  <p:tag name="KSO_WM_UNIT_INDEX" val="1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0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"/>
  <p:tag name="KSO_WM_UNIT_LAYERLEVEL" val="1"/>
  <p:tag name="KSO_WM_TAG_VERSION" val="3.0"/>
  <p:tag name="KSO_WM_BEAUTIFY_FLAG" val="#wm#"/>
  <p:tag name="KSO_WM_UNIT_TYPE" val="i"/>
  <p:tag name="KSO_WM_UNIT_INDEX" val="1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"/>
  <p:tag name="KSO_WM_UNIT_LAYERLEVEL" val="1"/>
  <p:tag name="KSO_WM_TAG_VERSION" val="3.0"/>
  <p:tag name="KSO_WM_BEAUTIFY_FLAG" val="#wm#"/>
  <p:tag name="KSO_WM_UNIT_TYPE" val="i"/>
  <p:tag name="KSO_WM_UNIT_INDEX" val="2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3"/>
  <p:tag name="KSO_WM_UNIT_LAYERLEVEL" val="1"/>
  <p:tag name="KSO_WM_TAG_VERSION" val="3.0"/>
  <p:tag name="KSO_WM_BEAUTIFY_FLAG" val="#wm#"/>
  <p:tag name="KSO_WM_UNIT_TYPE" val="i"/>
  <p:tag name="KSO_WM_UNIT_INDEX" val="3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4"/>
  <p:tag name="KSO_WM_UNIT_LAYERLEVEL" val="1"/>
  <p:tag name="KSO_WM_TAG_VERSION" val="3.0"/>
  <p:tag name="KSO_WM_BEAUTIFY_FLAG" val="#wm#"/>
  <p:tag name="KSO_WM_UNIT_TYPE" val="i"/>
  <p:tag name="KSO_WM_UNIT_INDEX" val="4"/>
</p:tagLst>
</file>

<file path=ppt/theme/theme1.xml><?xml version="1.0" encoding="utf-8"?>
<a:theme xmlns:a="http://schemas.openxmlformats.org/drawingml/2006/main" xmlns:r="http://schemas.openxmlformats.org/officeDocument/2006/relationships" xmlns:mc="http://schemas.openxmlformats.org/markup-compatibility/2006" xmlns:a14="http://schemas.microsoft.com/office/drawing/2010/main" xmlns:thm15="http://schemas.microsoft.com/office/thememl/2012/main" mc:Ignorable="a14 thm15" name="1_Office 主题​​">
  <a:themeElements>
    <a:clrScheme name="答辩">
      <a:dk1>
        <a:sysClr val="windowText" lastClr="000000"/>
      </a:dk1>
      <a:lt1>
        <a:sysClr val="window" lastClr="FFFFFF"/>
      </a:lt1>
      <a:dk2>
        <a:srgbClr val="05413B"/>
      </a:dk2>
      <a:lt2>
        <a:srgbClr val="EDF4F3"/>
      </a:lt2>
      <a:accent1>
        <a:srgbClr val="00BE89"/>
      </a:accent1>
      <a:accent2>
        <a:srgbClr val="0E9AC7"/>
      </a:accent2>
      <a:accent3>
        <a:srgbClr val="2177DB"/>
      </a:accent3>
      <a:accent4>
        <a:srgbClr val="51AA55"/>
      </a:accent4>
      <a:accent5>
        <a:srgbClr val="D1A745"/>
      </a:accent5>
      <a:accent6>
        <a:srgbClr val="E67E64"/>
      </a:accent6>
      <a:hlink>
        <a:srgbClr val="658BD5"/>
      </a:hlink>
      <a:folHlink>
        <a:srgbClr val="A16AA5"/>
      </a:folHlink>
    </a:clrScheme>
    <a:fontScheme name="主题字体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true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false"/>
        </a:gradFill>
        <a:gradFill rotWithShape="true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false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false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true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false"/>
        </a:gradFill>
      </a:bgFillStyleLst>
    </a:fmtScheme>
  </a:themeElements>
  <a:extLst>
    <a:ext uri="{05A4C25C-085E-4340-85A3-A5531E510DB2}">
      <thm15:themeFamily name="Office Theme" id="{62F939B6-93AF-4DB8-9C6B-D6C7DFDC589F}" vid="{4A3C46E8-61CC-4603-A589-7422A47A8E4A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>
  <ap:Template/>
  <ap:Company/>
  <ap:Words>0</ap:Words>
  <ap:PresentationFormat>宽屏</ap:PresentationFormat>
  <ap:Paragraphs>0</ap:Paragraphs>
  <ap:Slides>0</ap:Slides>
  <ap:Notes>0</ap:Notes>
  <ap:TotalTime>1283</ap:TotalTime>
  <ap:HiddenSlides>0</ap:HiddenSlides>
  <ap:MMClips>0</ap:MMClips>
  <ap:ScaleCrop>false</ap:ScaleCrop>
  <ap:HeadingPairs>
    <vt:vector baseType="variant" size="6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0</vt:i4>
      </vt:variant>
    </vt:vector>
  </ap:HeadingPairs>
  <ap:TitlesOfParts>
    <vt:vector baseType="lpstr" size="6">
      <vt:lpstr>MiSans Demibold</vt:lpstr>
      <vt:lpstr>MiSans Light</vt:lpstr>
      <vt:lpstr>汉仪君黑-45简</vt:lpstr>
      <vt:lpstr>微软雅黑</vt:lpstr>
      <vt:lpstr>Arial</vt:lpstr>
      <vt:lpstr>1_Office 主题​​</vt:lpstr>
    </vt:vector>
  </ap:TitlesOfParts>
  <ap:LinksUpToDate>false</ap:LinksUpToDate>
  <ap:SharedDoc>false</ap:SharedDoc>
  <ap:HyperlinksChanged>false</ap:HyperlinksChanged>
  <ap:Application>Microsoft Office PowerPoint</ap:Application>
  <ap:AppVersion>16.0000</ap:AppVersion>
</ap:Properties>
</file>

<file path=docProps/core.xml><?xml version="1.0" encoding="utf-8"?>
<cp:coreProperties xmlns:dcterms="http://purl.org/dc/terms/" xmlns:dc="http://purl.org/dc/elements/1.1/" xmlns:xsi="http://www.w3.org/2001/XMLSchema-instance" xmlns:cp="http://schemas.openxmlformats.org/package/2006/metadata/core-properties">
  <dcterms:created xsi:type="dcterms:W3CDTF">2024-11-28T10:57:06Z</dcterms:created>
  <dc:creator>文泰 席</dc:creator>
  <cp:lastModifiedBy>文泰 席</cp:lastModifiedBy>
  <dcterms:modified xsi:type="dcterms:W3CDTF">2024-11-29T08:39:43Z</dcterms:modified>
  <cp:revision>85</cp:revision>
</cp:coreProperties>
</file>